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6" r:id="rId6"/>
  </p:sldMasterIdLst>
  <p:notesMasterIdLst>
    <p:notesMasterId r:id="rId27"/>
  </p:notesMasterIdLst>
  <p:sldIdLst>
    <p:sldId id="256" r:id="rId7"/>
    <p:sldId id="993" r:id="rId8"/>
    <p:sldId id="258" r:id="rId9"/>
    <p:sldId id="992" r:id="rId10"/>
    <p:sldId id="991" r:id="rId11"/>
    <p:sldId id="265" r:id="rId12"/>
    <p:sldId id="995" r:id="rId13"/>
    <p:sldId id="994" r:id="rId14"/>
    <p:sldId id="266" r:id="rId15"/>
    <p:sldId id="989" r:id="rId16"/>
    <p:sldId id="988" r:id="rId17"/>
    <p:sldId id="998" r:id="rId18"/>
    <p:sldId id="999" r:id="rId19"/>
    <p:sldId id="267" r:id="rId20"/>
    <p:sldId id="981" r:id="rId21"/>
    <p:sldId id="982" r:id="rId22"/>
    <p:sldId id="983" r:id="rId23"/>
    <p:sldId id="984" r:id="rId24"/>
    <p:sldId id="986" r:id="rId25"/>
    <p:sldId id="268" r:id="rId2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0000"/>
    <a:srgbClr val="DCDADA"/>
    <a:srgbClr val="778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B64E2-CE24-4A2F-A298-7D685771EE63}" v="44" dt="2025-03-26T10:25:43.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9" autoAdjust="0"/>
    <p:restoredTop sz="86735" autoAdjust="0"/>
  </p:normalViewPr>
  <p:slideViewPr>
    <p:cSldViewPr snapToGrid="0">
      <p:cViewPr varScale="1">
        <p:scale>
          <a:sx n="68" d="100"/>
          <a:sy n="68" d="100"/>
        </p:scale>
        <p:origin x="54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Somers" userId="c2e0b308-c426-4f01-af83-056d497e001d" providerId="ADAL" clId="{AD828333-3FD3-45A1-8DCF-0AEDEABE55D0}"/>
    <pc:docChg chg="undo custSel addSld delSld modSld sldOrd">
      <pc:chgData name="Astrid Somers" userId="c2e0b308-c426-4f01-af83-056d497e001d" providerId="ADAL" clId="{AD828333-3FD3-45A1-8DCF-0AEDEABE55D0}" dt="2024-07-21T07:50:46.227" v="1154" actId="1076"/>
      <pc:docMkLst>
        <pc:docMk/>
      </pc:docMkLst>
      <pc:sldChg chg="addSp delSp modSp mod">
        <pc:chgData name="Astrid Somers" userId="c2e0b308-c426-4f01-af83-056d497e001d" providerId="ADAL" clId="{AD828333-3FD3-45A1-8DCF-0AEDEABE55D0}" dt="2024-07-20T17:57:57.980" v="1" actId="478"/>
        <pc:sldMkLst>
          <pc:docMk/>
          <pc:sldMk cId="3011472854" sldId="256"/>
        </pc:sldMkLst>
      </pc:sldChg>
      <pc:sldChg chg="addSp delSp modSp mod">
        <pc:chgData name="Astrid Somers" userId="c2e0b308-c426-4f01-af83-056d497e001d" providerId="ADAL" clId="{AD828333-3FD3-45A1-8DCF-0AEDEABE55D0}" dt="2024-07-20T18:02:25.635" v="59"/>
        <pc:sldMkLst>
          <pc:docMk/>
          <pc:sldMk cId="2429796583" sldId="258"/>
        </pc:sldMkLst>
      </pc:sldChg>
      <pc:sldChg chg="addSp modSp">
        <pc:chgData name="Astrid Somers" userId="c2e0b308-c426-4f01-af83-056d497e001d" providerId="ADAL" clId="{AD828333-3FD3-45A1-8DCF-0AEDEABE55D0}" dt="2024-07-20T18:02:32.979" v="62"/>
        <pc:sldMkLst>
          <pc:docMk/>
          <pc:sldMk cId="2551647900" sldId="265"/>
        </pc:sldMkLst>
      </pc:sldChg>
      <pc:sldChg chg="addSp modSp">
        <pc:chgData name="Astrid Somers" userId="c2e0b308-c426-4f01-af83-056d497e001d" providerId="ADAL" clId="{AD828333-3FD3-45A1-8DCF-0AEDEABE55D0}" dt="2024-07-20T18:03:53.850" v="101"/>
        <pc:sldMkLst>
          <pc:docMk/>
          <pc:sldMk cId="2811234391" sldId="266"/>
        </pc:sldMkLst>
      </pc:sldChg>
      <pc:sldChg chg="addSp modSp">
        <pc:chgData name="Astrid Somers" userId="c2e0b308-c426-4f01-af83-056d497e001d" providerId="ADAL" clId="{AD828333-3FD3-45A1-8DCF-0AEDEABE55D0}" dt="2024-07-20T18:04:55.291" v="157"/>
        <pc:sldMkLst>
          <pc:docMk/>
          <pc:sldMk cId="1461196779" sldId="267"/>
        </pc:sldMkLst>
      </pc:sldChg>
      <pc:sldChg chg="addSp delSp modSp mod">
        <pc:chgData name="Astrid Somers" userId="c2e0b308-c426-4f01-af83-056d497e001d" providerId="ADAL" clId="{AD828333-3FD3-45A1-8DCF-0AEDEABE55D0}" dt="2024-07-20T18:06:26.236" v="179" actId="1076"/>
        <pc:sldMkLst>
          <pc:docMk/>
          <pc:sldMk cId="3219533144" sldId="268"/>
        </pc:sldMkLst>
      </pc:sldChg>
      <pc:sldChg chg="addSp modSp mod">
        <pc:chgData name="Astrid Somers" userId="c2e0b308-c426-4f01-af83-056d497e001d" providerId="ADAL" clId="{AD828333-3FD3-45A1-8DCF-0AEDEABE55D0}" dt="2024-07-20T18:21:22.161" v="643" actId="20577"/>
        <pc:sldMkLst>
          <pc:docMk/>
          <pc:sldMk cId="2491902232" sldId="981"/>
        </pc:sldMkLst>
      </pc:sldChg>
      <pc:sldChg chg="addSp modSp mod modNotesTx">
        <pc:chgData name="Astrid Somers" userId="c2e0b308-c426-4f01-af83-056d497e001d" providerId="ADAL" clId="{AD828333-3FD3-45A1-8DCF-0AEDEABE55D0}" dt="2024-07-20T18:52:49.139" v="1139" actId="1076"/>
        <pc:sldMkLst>
          <pc:docMk/>
          <pc:sldMk cId="3321507256" sldId="982"/>
        </pc:sldMkLst>
      </pc:sldChg>
      <pc:sldChg chg="addSp modSp mod modNotesTx">
        <pc:chgData name="Astrid Somers" userId="c2e0b308-c426-4f01-af83-056d497e001d" providerId="ADAL" clId="{AD828333-3FD3-45A1-8DCF-0AEDEABE55D0}" dt="2024-07-20T18:52:39.258" v="1137" actId="1076"/>
        <pc:sldMkLst>
          <pc:docMk/>
          <pc:sldMk cId="989695461" sldId="983"/>
        </pc:sldMkLst>
      </pc:sldChg>
      <pc:sldChg chg="addSp modSp add del mod">
        <pc:chgData name="Astrid Somers" userId="c2e0b308-c426-4f01-af83-056d497e001d" providerId="ADAL" clId="{AD828333-3FD3-45A1-8DCF-0AEDEABE55D0}" dt="2024-07-21T07:50:46.227" v="1154" actId="1076"/>
        <pc:sldMkLst>
          <pc:docMk/>
          <pc:sldMk cId="2708703478" sldId="984"/>
        </pc:sldMkLst>
      </pc:sldChg>
      <pc:sldChg chg="addSp modSp del">
        <pc:chgData name="Astrid Somers" userId="c2e0b308-c426-4f01-af83-056d497e001d" providerId="ADAL" clId="{AD828333-3FD3-45A1-8DCF-0AEDEABE55D0}" dt="2024-07-20T18:26:30.139" v="1073" actId="47"/>
        <pc:sldMkLst>
          <pc:docMk/>
          <pc:sldMk cId="561145004" sldId="985"/>
        </pc:sldMkLst>
      </pc:sldChg>
      <pc:sldChg chg="addSp modSp">
        <pc:chgData name="Astrid Somers" userId="c2e0b308-c426-4f01-af83-056d497e001d" providerId="ADAL" clId="{AD828333-3FD3-45A1-8DCF-0AEDEABE55D0}" dt="2024-07-20T18:05:07.787" v="163"/>
        <pc:sldMkLst>
          <pc:docMk/>
          <pc:sldMk cId="3080376229" sldId="986"/>
        </pc:sldMkLst>
      </pc:sldChg>
      <pc:sldChg chg="addSp modSp mod ord">
        <pc:chgData name="Astrid Somers" userId="c2e0b308-c426-4f01-af83-056d497e001d" providerId="ADAL" clId="{AD828333-3FD3-45A1-8DCF-0AEDEABE55D0}" dt="2024-07-20T18:12:37.858" v="307"/>
        <pc:sldMkLst>
          <pc:docMk/>
          <pc:sldMk cId="1116994148" sldId="988"/>
        </pc:sldMkLst>
      </pc:sldChg>
      <pc:sldChg chg="addSp delSp modSp mod modAnim">
        <pc:chgData name="Astrid Somers" userId="c2e0b308-c426-4f01-af83-056d497e001d" providerId="ADAL" clId="{AD828333-3FD3-45A1-8DCF-0AEDEABE55D0}" dt="2024-07-20T18:30:02.022" v="1111" actId="1076"/>
        <pc:sldMkLst>
          <pc:docMk/>
          <pc:sldMk cId="1677232829" sldId="989"/>
        </pc:sldMkLst>
      </pc:sldChg>
      <pc:sldChg chg="delSp del mod ord delAnim">
        <pc:chgData name="Astrid Somers" userId="c2e0b308-c426-4f01-af83-056d497e001d" providerId="ADAL" clId="{AD828333-3FD3-45A1-8DCF-0AEDEABE55D0}" dt="2024-07-20T18:03:52.617" v="100" actId="47"/>
        <pc:sldMkLst>
          <pc:docMk/>
          <pc:sldMk cId="3392248456" sldId="990"/>
        </pc:sldMkLst>
      </pc:sldChg>
      <pc:sldChg chg="addSp modSp modAnim">
        <pc:chgData name="Astrid Somers" userId="c2e0b308-c426-4f01-af83-056d497e001d" providerId="ADAL" clId="{AD828333-3FD3-45A1-8DCF-0AEDEABE55D0}" dt="2024-07-20T18:28:00.734" v="1076"/>
        <pc:sldMkLst>
          <pc:docMk/>
          <pc:sldMk cId="1482431528" sldId="991"/>
        </pc:sldMkLst>
      </pc:sldChg>
      <pc:sldChg chg="addSp modSp">
        <pc:chgData name="Astrid Somers" userId="c2e0b308-c426-4f01-af83-056d497e001d" providerId="ADAL" clId="{AD828333-3FD3-45A1-8DCF-0AEDEABE55D0}" dt="2024-07-20T18:02:27.128" v="60"/>
        <pc:sldMkLst>
          <pc:docMk/>
          <pc:sldMk cId="2601917965" sldId="992"/>
        </pc:sldMkLst>
      </pc:sldChg>
      <pc:sldChg chg="addSp modSp mod">
        <pc:chgData name="Astrid Somers" userId="c2e0b308-c426-4f01-af83-056d497e001d" providerId="ADAL" clId="{AD828333-3FD3-45A1-8DCF-0AEDEABE55D0}" dt="2024-07-20T18:02:23.872" v="58" actId="1076"/>
        <pc:sldMkLst>
          <pc:docMk/>
          <pc:sldMk cId="1186325779" sldId="993"/>
        </pc:sldMkLst>
      </pc:sldChg>
      <pc:sldChg chg="addSp delSp modSp add mod ord delAnim modAnim">
        <pc:chgData name="Astrid Somers" userId="c2e0b308-c426-4f01-af83-056d497e001d" providerId="ADAL" clId="{AD828333-3FD3-45A1-8DCF-0AEDEABE55D0}" dt="2024-07-20T18:28:57.743" v="1100"/>
        <pc:sldMkLst>
          <pc:docMk/>
          <pc:sldMk cId="1160999863" sldId="994"/>
        </pc:sldMkLst>
      </pc:sldChg>
      <pc:sldChg chg="addSp modSp add modAnim">
        <pc:chgData name="Astrid Somers" userId="c2e0b308-c426-4f01-af83-056d497e001d" providerId="ADAL" clId="{AD828333-3FD3-45A1-8DCF-0AEDEABE55D0}" dt="2024-07-20T18:28:38.221" v="1088"/>
        <pc:sldMkLst>
          <pc:docMk/>
          <pc:sldMk cId="2355584711" sldId="995"/>
        </pc:sldMkLst>
      </pc:sldChg>
      <pc:sldChg chg="add del">
        <pc:chgData name="Astrid Somers" userId="c2e0b308-c426-4f01-af83-056d497e001d" providerId="ADAL" clId="{AD828333-3FD3-45A1-8DCF-0AEDEABE55D0}" dt="2024-07-20T18:19:54.933" v="571" actId="47"/>
        <pc:sldMkLst>
          <pc:docMk/>
          <pc:sldMk cId="627154887" sldId="996"/>
        </pc:sldMkLst>
      </pc:sldChg>
      <pc:sldChg chg="add del">
        <pc:chgData name="Astrid Somers" userId="c2e0b308-c426-4f01-af83-056d497e001d" providerId="ADAL" clId="{AD828333-3FD3-45A1-8DCF-0AEDEABE55D0}" dt="2024-07-20T18:20:44.249" v="594" actId="47"/>
        <pc:sldMkLst>
          <pc:docMk/>
          <pc:sldMk cId="3210984004" sldId="997"/>
        </pc:sldMkLst>
      </pc:sldChg>
      <pc:sldChg chg="addSp delSp modSp add mod ord modAnim">
        <pc:chgData name="Astrid Somers" userId="c2e0b308-c426-4f01-af83-056d497e001d" providerId="ADAL" clId="{AD828333-3FD3-45A1-8DCF-0AEDEABE55D0}" dt="2024-07-20T18:30:53.249" v="1124"/>
        <pc:sldMkLst>
          <pc:docMk/>
          <pc:sldMk cId="1268057787" sldId="998"/>
        </pc:sldMkLst>
      </pc:sldChg>
      <pc:sldChg chg="addSp delSp modSp add mod modAnim">
        <pc:chgData name="Astrid Somers" userId="c2e0b308-c426-4f01-af83-056d497e001d" providerId="ADAL" clId="{AD828333-3FD3-45A1-8DCF-0AEDEABE55D0}" dt="2024-07-20T18:31:25.025" v="1132" actId="478"/>
        <pc:sldMkLst>
          <pc:docMk/>
          <pc:sldMk cId="358062345" sldId="999"/>
        </pc:sldMkLst>
      </pc:sldChg>
    </pc:docChg>
  </pc:docChgLst>
  <pc:docChgLst>
    <pc:chgData name="Astrid Somers" userId="c2e0b308-c426-4f01-af83-056d497e001d" providerId="ADAL" clId="{6F53688A-0255-4DD8-9FEF-D266FF7318CE}"/>
    <pc:docChg chg="modSld">
      <pc:chgData name="Astrid Somers" userId="c2e0b308-c426-4f01-af83-056d497e001d" providerId="ADAL" clId="{6F53688A-0255-4DD8-9FEF-D266FF7318CE}" dt="2024-07-17T13:25:22.507" v="0" actId="20577"/>
      <pc:docMkLst>
        <pc:docMk/>
      </pc:docMkLst>
      <pc:sldChg chg="modSp mod">
        <pc:chgData name="Astrid Somers" userId="c2e0b308-c426-4f01-af83-056d497e001d" providerId="ADAL" clId="{6F53688A-0255-4DD8-9FEF-D266FF7318CE}" dt="2024-07-17T13:25:22.507" v="0" actId="20577"/>
        <pc:sldMkLst>
          <pc:docMk/>
          <pc:sldMk cId="1482431528" sldId="991"/>
        </pc:sldMkLst>
      </pc:sldChg>
    </pc:docChg>
  </pc:docChgLst>
  <pc:docChgLst>
    <pc:chgData name="Astrid Somers" userId="c2e0b308-c426-4f01-af83-056d497e001d" providerId="ADAL" clId="{384C6658-35C6-441B-8672-090FE00C4994}"/>
    <pc:docChg chg="custSel modSld">
      <pc:chgData name="Astrid Somers" userId="c2e0b308-c426-4f01-af83-056d497e001d" providerId="ADAL" clId="{384C6658-35C6-441B-8672-090FE00C4994}" dt="2024-06-14T12:27:30.400" v="1"/>
      <pc:docMkLst>
        <pc:docMk/>
      </pc:docMkLst>
      <pc:sldChg chg="addSp delSp modSp mod">
        <pc:chgData name="Astrid Somers" userId="c2e0b308-c426-4f01-af83-056d497e001d" providerId="ADAL" clId="{384C6658-35C6-441B-8672-090FE00C4994}" dt="2024-06-14T12:27:30.400" v="1"/>
        <pc:sldMkLst>
          <pc:docMk/>
          <pc:sldMk cId="1116994148" sldId="988"/>
        </pc:sldMkLst>
      </pc:sldChg>
    </pc:docChg>
  </pc:docChgLst>
  <pc:docChgLst>
    <pc:chgData name="Astrid Somers" userId="c2e0b308-c426-4f01-af83-056d497e001d" providerId="ADAL" clId="{7920138D-4C5E-4136-92FF-225F423F20E5}"/>
    <pc:docChg chg="modSld">
      <pc:chgData name="Astrid Somers" userId="c2e0b308-c426-4f01-af83-056d497e001d" providerId="ADAL" clId="{7920138D-4C5E-4136-92FF-225F423F20E5}" dt="2024-08-28T13:34:43.019" v="11" actId="20577"/>
      <pc:docMkLst>
        <pc:docMk/>
      </pc:docMkLst>
      <pc:sldChg chg="modSp">
        <pc:chgData name="Astrid Somers" userId="c2e0b308-c426-4f01-af83-056d497e001d" providerId="ADAL" clId="{7920138D-4C5E-4136-92FF-225F423F20E5}" dt="2024-08-28T13:34:43.019" v="11" actId="20577"/>
        <pc:sldMkLst>
          <pc:docMk/>
          <pc:sldMk cId="1160999863" sldId="994"/>
        </pc:sldMkLst>
      </pc:sldChg>
      <pc:sldChg chg="modSp mod">
        <pc:chgData name="Astrid Somers" userId="c2e0b308-c426-4f01-af83-056d497e001d" providerId="ADAL" clId="{7920138D-4C5E-4136-92FF-225F423F20E5}" dt="2024-08-28T13:34:32.614" v="7" actId="6549"/>
        <pc:sldMkLst>
          <pc:docMk/>
          <pc:sldMk cId="1268057787" sldId="998"/>
        </pc:sldMkLst>
      </pc:sldChg>
    </pc:docChg>
  </pc:docChgLst>
  <pc:docChgLst>
    <pc:chgData name="Astrid Somers" userId="c2e0b308-c426-4f01-af83-056d497e001d" providerId="ADAL" clId="{2BFE58E3-83DA-479C-935E-A121C610FFD3}"/>
    <pc:docChg chg="undo custSel modSld">
      <pc:chgData name="Astrid Somers" userId="c2e0b308-c426-4f01-af83-056d497e001d" providerId="ADAL" clId="{2BFE58E3-83DA-479C-935E-A121C610FFD3}" dt="2024-05-29T20:06:38.675" v="539" actId="20577"/>
      <pc:docMkLst>
        <pc:docMk/>
      </pc:docMkLst>
      <pc:sldChg chg="modSp mod">
        <pc:chgData name="Astrid Somers" userId="c2e0b308-c426-4f01-af83-056d497e001d" providerId="ADAL" clId="{2BFE58E3-83DA-479C-935E-A121C610FFD3}" dt="2024-05-23T16:59:59.150" v="20" actId="1076"/>
        <pc:sldMkLst>
          <pc:docMk/>
          <pc:sldMk cId="3011472854" sldId="256"/>
        </pc:sldMkLst>
      </pc:sldChg>
      <pc:sldChg chg="modSp mod modNotesTx">
        <pc:chgData name="Astrid Somers" userId="c2e0b308-c426-4f01-af83-056d497e001d" providerId="ADAL" clId="{2BFE58E3-83DA-479C-935E-A121C610FFD3}" dt="2024-05-23T17:33:36.282" v="405" actId="20577"/>
        <pc:sldMkLst>
          <pc:docMk/>
          <pc:sldMk cId="3321507256" sldId="982"/>
        </pc:sldMkLst>
      </pc:sldChg>
      <pc:sldChg chg="modSp mod modNotesTx">
        <pc:chgData name="Astrid Somers" userId="c2e0b308-c426-4f01-af83-056d497e001d" providerId="ADAL" clId="{2BFE58E3-83DA-479C-935E-A121C610FFD3}" dt="2024-05-23T17:36:13.760" v="449" actId="20577"/>
        <pc:sldMkLst>
          <pc:docMk/>
          <pc:sldMk cId="2708703478" sldId="984"/>
        </pc:sldMkLst>
      </pc:sldChg>
      <pc:sldChg chg="modSp mod">
        <pc:chgData name="Astrid Somers" userId="c2e0b308-c426-4f01-af83-056d497e001d" providerId="ADAL" clId="{2BFE58E3-83DA-479C-935E-A121C610FFD3}" dt="2024-05-23T17:36:30.298" v="450" actId="14100"/>
        <pc:sldMkLst>
          <pc:docMk/>
          <pc:sldMk cId="561145004" sldId="985"/>
        </pc:sldMkLst>
      </pc:sldChg>
      <pc:sldChg chg="modSp mod">
        <pc:chgData name="Astrid Somers" userId="c2e0b308-c426-4f01-af83-056d497e001d" providerId="ADAL" clId="{2BFE58E3-83DA-479C-935E-A121C610FFD3}" dt="2024-05-23T17:37:15.379" v="455" actId="1076"/>
        <pc:sldMkLst>
          <pc:docMk/>
          <pc:sldMk cId="3080376229" sldId="986"/>
        </pc:sldMkLst>
      </pc:sldChg>
      <pc:sldChg chg="addSp delSp modSp mod">
        <pc:chgData name="Astrid Somers" userId="c2e0b308-c426-4f01-af83-056d497e001d" providerId="ADAL" clId="{2BFE58E3-83DA-479C-935E-A121C610FFD3}" dt="2024-05-23T17:30:10.449" v="371" actId="1076"/>
        <pc:sldMkLst>
          <pc:docMk/>
          <pc:sldMk cId="1116994148" sldId="988"/>
        </pc:sldMkLst>
      </pc:sldChg>
      <pc:sldChg chg="addSp modSp mod">
        <pc:chgData name="Astrid Somers" userId="c2e0b308-c426-4f01-af83-056d497e001d" providerId="ADAL" clId="{2BFE58E3-83DA-479C-935E-A121C610FFD3}" dt="2024-05-29T20:06:38.675" v="539" actId="20577"/>
        <pc:sldMkLst>
          <pc:docMk/>
          <pc:sldMk cId="1677232829" sldId="989"/>
        </pc:sldMkLst>
      </pc:sldChg>
      <pc:sldChg chg="addSp delSp modSp mod">
        <pc:chgData name="Astrid Somers" userId="c2e0b308-c426-4f01-af83-056d497e001d" providerId="ADAL" clId="{2BFE58E3-83DA-479C-935E-A121C610FFD3}" dt="2024-05-29T20:06:24.182" v="523" actId="20577"/>
        <pc:sldMkLst>
          <pc:docMk/>
          <pc:sldMk cId="3392248456" sldId="990"/>
        </pc:sldMkLst>
      </pc:sldChg>
      <pc:sldChg chg="modSp mod">
        <pc:chgData name="Astrid Somers" userId="c2e0b308-c426-4f01-af83-056d497e001d" providerId="ADAL" clId="{2BFE58E3-83DA-479C-935E-A121C610FFD3}" dt="2024-05-23T17:20:24.261" v="159" actId="20577"/>
        <pc:sldMkLst>
          <pc:docMk/>
          <pc:sldMk cId="1482431528" sldId="991"/>
        </pc:sldMkLst>
      </pc:sldChg>
      <pc:sldChg chg="modSp mod">
        <pc:chgData name="Astrid Somers" userId="c2e0b308-c426-4f01-af83-056d497e001d" providerId="ADAL" clId="{2BFE58E3-83DA-479C-935E-A121C610FFD3}" dt="2024-05-23T17:02:12.494" v="79" actId="404"/>
        <pc:sldMkLst>
          <pc:docMk/>
          <pc:sldMk cId="2601917965" sldId="992"/>
        </pc:sldMkLst>
      </pc:sldChg>
      <pc:sldChg chg="modSp mod">
        <pc:chgData name="Astrid Somers" userId="c2e0b308-c426-4f01-af83-056d497e001d" providerId="ADAL" clId="{2BFE58E3-83DA-479C-935E-A121C610FFD3}" dt="2024-05-23T17:00:23.573" v="61" actId="14100"/>
        <pc:sldMkLst>
          <pc:docMk/>
          <pc:sldMk cId="1186325779" sldId="993"/>
        </pc:sldMkLst>
      </pc:sldChg>
    </pc:docChg>
  </pc:docChgLst>
  <pc:docChgLst>
    <pc:chgData name="Astrid Somers" userId="c2e0b308-c426-4f01-af83-056d497e001d" providerId="ADAL" clId="{519B64E2-CE24-4A2F-A298-7D685771EE63}"/>
    <pc:docChg chg="custSel modSld">
      <pc:chgData name="Astrid Somers" userId="c2e0b308-c426-4f01-af83-056d497e001d" providerId="ADAL" clId="{519B64E2-CE24-4A2F-A298-7D685771EE63}" dt="2025-03-26T10:25:46.552" v="68" actId="1076"/>
      <pc:docMkLst>
        <pc:docMk/>
      </pc:docMkLst>
      <pc:sldChg chg="addSp delSp modSp mod">
        <pc:chgData name="Astrid Somers" userId="c2e0b308-c426-4f01-af83-056d497e001d" providerId="ADAL" clId="{519B64E2-CE24-4A2F-A298-7D685771EE63}" dt="2025-03-26T10:25:46.552" v="68" actId="1076"/>
        <pc:sldMkLst>
          <pc:docMk/>
          <pc:sldMk cId="3011472854" sldId="256"/>
        </pc:sldMkLst>
        <pc:spChg chg="mod">
          <ac:chgData name="Astrid Somers" userId="c2e0b308-c426-4f01-af83-056d497e001d" providerId="ADAL" clId="{519B64E2-CE24-4A2F-A298-7D685771EE63}" dt="2025-03-26T10:13:20.190" v="9" actId="20577"/>
          <ac:spMkLst>
            <pc:docMk/>
            <pc:sldMk cId="3011472854" sldId="256"/>
            <ac:spMk id="10" creationId="{ABD5F621-0616-D8C0-95AB-AA810C1D8EBF}"/>
          </ac:spMkLst>
        </pc:spChg>
        <pc:picChg chg="add mod ord">
          <ac:chgData name="Astrid Somers" userId="c2e0b308-c426-4f01-af83-056d497e001d" providerId="ADAL" clId="{519B64E2-CE24-4A2F-A298-7D685771EE63}" dt="2025-03-26T10:13:09.953" v="2" actId="167"/>
          <ac:picMkLst>
            <pc:docMk/>
            <pc:sldMk cId="3011472854" sldId="256"/>
            <ac:picMk id="2" creationId="{529A040E-22A6-DCDA-E825-7B5DAB7D1EF1}"/>
          </ac:picMkLst>
        </pc:picChg>
        <pc:picChg chg="del">
          <ac:chgData name="Astrid Somers" userId="c2e0b308-c426-4f01-af83-056d497e001d" providerId="ADAL" clId="{519B64E2-CE24-4A2F-A298-7D685771EE63}" dt="2025-03-26T10:13:06.719" v="0" actId="478"/>
          <ac:picMkLst>
            <pc:docMk/>
            <pc:sldMk cId="3011472854" sldId="256"/>
            <ac:picMk id="4" creationId="{CB809626-E592-C0E5-7769-22064341BB07}"/>
          </ac:picMkLst>
        </pc:picChg>
        <pc:picChg chg="add del mod">
          <ac:chgData name="Astrid Somers" userId="c2e0b308-c426-4f01-af83-056d497e001d" providerId="ADAL" clId="{519B64E2-CE24-4A2F-A298-7D685771EE63}" dt="2025-03-26T10:25:43.510" v="65" actId="478"/>
          <ac:picMkLst>
            <pc:docMk/>
            <pc:sldMk cId="3011472854" sldId="256"/>
            <ac:picMk id="7" creationId="{408CD969-69D6-A28E-5DB6-39DA39145722}"/>
          </ac:picMkLst>
        </pc:picChg>
        <pc:picChg chg="add mod">
          <ac:chgData name="Astrid Somers" userId="c2e0b308-c426-4f01-af83-056d497e001d" providerId="ADAL" clId="{519B64E2-CE24-4A2F-A298-7D685771EE63}" dt="2025-03-26T10:25:46.552" v="68" actId="1076"/>
          <ac:picMkLst>
            <pc:docMk/>
            <pc:sldMk cId="3011472854" sldId="256"/>
            <ac:picMk id="8" creationId="{599AC213-E038-3974-CE8B-3F363BAD06CD}"/>
          </ac:picMkLst>
        </pc:picChg>
      </pc:sldChg>
      <pc:sldChg chg="addSp delSp modSp mod">
        <pc:chgData name="Astrid Somers" userId="c2e0b308-c426-4f01-af83-056d497e001d" providerId="ADAL" clId="{519B64E2-CE24-4A2F-A298-7D685771EE63}" dt="2025-03-26T10:25:40.475" v="64" actId="1076"/>
        <pc:sldMkLst>
          <pc:docMk/>
          <pc:sldMk cId="3219533144" sldId="268"/>
        </pc:sldMkLst>
        <pc:picChg chg="add del mod">
          <ac:chgData name="Astrid Somers" userId="c2e0b308-c426-4f01-af83-056d497e001d" providerId="ADAL" clId="{519B64E2-CE24-4A2F-A298-7D685771EE63}" dt="2025-03-26T10:25:28.412" v="57" actId="478"/>
          <ac:picMkLst>
            <pc:docMk/>
            <pc:sldMk cId="3219533144" sldId="268"/>
            <ac:picMk id="3" creationId="{D5A5AD95-5455-E860-FA18-F9C97F77AAC8}"/>
          </ac:picMkLst>
        </pc:picChg>
        <pc:picChg chg="add del mod">
          <ac:chgData name="Astrid Somers" userId="c2e0b308-c426-4f01-af83-056d497e001d" providerId="ADAL" clId="{519B64E2-CE24-4A2F-A298-7D685771EE63}" dt="2025-03-26T10:25:30.543" v="59" actId="478"/>
          <ac:picMkLst>
            <pc:docMk/>
            <pc:sldMk cId="3219533144" sldId="268"/>
            <ac:picMk id="5" creationId="{9DF75BFA-E67E-C1A8-5031-61D642B026A7}"/>
          </ac:picMkLst>
        </pc:picChg>
        <pc:picChg chg="mod">
          <ac:chgData name="Astrid Somers" userId="c2e0b308-c426-4f01-af83-056d497e001d" providerId="ADAL" clId="{519B64E2-CE24-4A2F-A298-7D685771EE63}" dt="2025-03-26T10:25:37.703" v="62" actId="962"/>
          <ac:picMkLst>
            <pc:docMk/>
            <pc:sldMk cId="3219533144" sldId="268"/>
            <ac:picMk id="7" creationId="{230491FA-2C7D-8642-E67B-A2AAC58B712B}"/>
          </ac:picMkLst>
        </pc:picChg>
        <pc:picChg chg="del">
          <ac:chgData name="Astrid Somers" userId="c2e0b308-c426-4f01-af83-056d497e001d" providerId="ADAL" clId="{519B64E2-CE24-4A2F-A298-7D685771EE63}" dt="2025-03-26T10:15:36.332" v="52" actId="478"/>
          <ac:picMkLst>
            <pc:docMk/>
            <pc:sldMk cId="3219533144" sldId="268"/>
            <ac:picMk id="8" creationId="{3D53738C-853F-0111-0E21-BEE3AAAB5328}"/>
          </ac:picMkLst>
        </pc:picChg>
        <pc:picChg chg="add mod">
          <ac:chgData name="Astrid Somers" userId="c2e0b308-c426-4f01-af83-056d497e001d" providerId="ADAL" clId="{519B64E2-CE24-4A2F-A298-7D685771EE63}" dt="2025-03-26T10:25:40.475" v="64" actId="1076"/>
          <ac:picMkLst>
            <pc:docMk/>
            <pc:sldMk cId="3219533144" sldId="268"/>
            <ac:picMk id="10" creationId="{7B050929-AE56-ACF2-B7E0-28872517A4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277A4-27AC-4C68-99AB-17E04203857D}" type="datetimeFigureOut">
              <a:rPr lang="nl-BE" smtClean="0"/>
              <a:t>26/03/2025</a:t>
            </a:fld>
            <a:endParaRPr lang="nl-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AFAFF-8B52-4602-B920-A8EC61ACAD61}" type="slidenum">
              <a:rPr lang="nl-BE" smtClean="0"/>
              <a:t>‹#›</a:t>
            </a:fld>
            <a:endParaRPr lang="nl-BE" dirty="0"/>
          </a:p>
        </p:txBody>
      </p:sp>
    </p:spTree>
    <p:extLst>
      <p:ext uri="{BB962C8B-B14F-4D97-AF65-F5344CB8AC3E}">
        <p14:creationId xmlns:p14="http://schemas.microsoft.com/office/powerpoint/2010/main" val="119409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a:t>
            </a:fld>
            <a:endParaRPr lang="nl-BE" dirty="0"/>
          </a:p>
        </p:txBody>
      </p:sp>
    </p:spTree>
    <p:extLst>
      <p:ext uri="{BB962C8B-B14F-4D97-AF65-F5344CB8AC3E}">
        <p14:creationId xmlns:p14="http://schemas.microsoft.com/office/powerpoint/2010/main" val="159748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200" u="sng" kern="100" noProof="0" dirty="0">
                <a:effectLst/>
                <a:latin typeface="Calibri" panose="020F0502020204030204" pitchFamily="34" charset="0"/>
                <a:ea typeface="Calibri" panose="020F0502020204030204" pitchFamily="34" charset="0"/>
                <a:cs typeface="Times New Roman" panose="02020603050405020304" pitchFamily="18" charset="0"/>
              </a:rPr>
              <a:t>Correct antwoord A &amp; C:</a:t>
            </a:r>
            <a:endParaRPr lang="nl-NL"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00" noProof="0" dirty="0">
                <a:effectLst/>
                <a:latin typeface="Calibri" panose="020F0502020204030204" pitchFamily="34" charset="0"/>
                <a:ea typeface="Calibri" panose="020F0502020204030204" pitchFamily="34" charset="0"/>
                <a:cs typeface="Times New Roman" panose="02020603050405020304" pitchFamily="18" charset="0"/>
              </a:rPr>
              <a:t>Als je je er comfortabel bij voelt om de groep aan te spreken, is dat een goede aanpak. Voel je je hier niet comfortabel bij en meld je het liever aan je supervisor, dan handel je ook juist. Het is belangrijk om aan de groep te laten weten dat dergelijk gedrag kwetsend kan zijn voor de betrokken personen.</a:t>
            </a:r>
          </a:p>
          <a:p>
            <a:endParaRPr lang="nl-NL" noProof="0" dirty="0"/>
          </a:p>
        </p:txBody>
      </p:sp>
      <p:sp>
        <p:nvSpPr>
          <p:cNvPr id="4" name="Slide Number Placeholder 3"/>
          <p:cNvSpPr>
            <a:spLocks noGrp="1"/>
          </p:cNvSpPr>
          <p:nvPr>
            <p:ph type="sldNum" sz="quarter" idx="5"/>
          </p:nvPr>
        </p:nvSpPr>
        <p:spPr/>
        <p:txBody>
          <a:bodyPr/>
          <a:lstStyle/>
          <a:p>
            <a:fld id="{8D0AFAFF-8B52-4602-B920-A8EC61ACAD61}" type="slidenum">
              <a:rPr lang="nl-BE" smtClean="0"/>
              <a:t>17</a:t>
            </a:fld>
            <a:endParaRPr lang="nl-BE" dirty="0"/>
          </a:p>
        </p:txBody>
      </p:sp>
    </p:spTree>
    <p:extLst>
      <p:ext uri="{BB962C8B-B14F-4D97-AF65-F5344CB8AC3E}">
        <p14:creationId xmlns:p14="http://schemas.microsoft.com/office/powerpoint/2010/main" val="76698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200" u="sng" kern="100" noProof="0" dirty="0">
                <a:effectLst/>
                <a:latin typeface="Calibri" panose="020F0502020204030204" pitchFamily="34" charset="0"/>
                <a:ea typeface="Calibri" panose="020F0502020204030204" pitchFamily="34" charset="0"/>
                <a:cs typeface="Times New Roman" panose="02020603050405020304" pitchFamily="18" charset="0"/>
              </a:rPr>
              <a:t>Correct antwoord C:</a:t>
            </a:r>
            <a:endParaRPr lang="nl-NL"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00" noProof="0" dirty="0">
                <a:effectLst/>
                <a:latin typeface="Calibri" panose="020F0502020204030204" pitchFamily="34" charset="0"/>
                <a:ea typeface="Calibri" panose="020F0502020204030204" pitchFamily="34" charset="0"/>
                <a:cs typeface="Times New Roman" panose="02020603050405020304" pitchFamily="18" charset="0"/>
              </a:rPr>
              <a:t>De enige correcte actie die je kan ondernemen, is de persoon benaderen en vragen of alles oké is. Indien nodig kan je hem/hen/haar begeleiden tot bij het aangeduide contactpunt, dat voor de gepaste ondersteuning zal zorgen.</a:t>
            </a:r>
          </a:p>
          <a:p>
            <a:endParaRPr lang="nl-NL" noProof="0" dirty="0"/>
          </a:p>
        </p:txBody>
      </p:sp>
      <p:sp>
        <p:nvSpPr>
          <p:cNvPr id="4" name="Slide Number Placeholder 3"/>
          <p:cNvSpPr>
            <a:spLocks noGrp="1"/>
          </p:cNvSpPr>
          <p:nvPr>
            <p:ph type="sldNum" sz="quarter" idx="5"/>
          </p:nvPr>
        </p:nvSpPr>
        <p:spPr/>
        <p:txBody>
          <a:bodyPr/>
          <a:lstStyle/>
          <a:p>
            <a:fld id="{8D0AFAFF-8B52-4602-B920-A8EC61ACAD61}" type="slidenum">
              <a:rPr lang="nl-BE" smtClean="0"/>
              <a:t>18</a:t>
            </a:fld>
            <a:endParaRPr lang="nl-BE" dirty="0"/>
          </a:p>
        </p:txBody>
      </p:sp>
    </p:spTree>
    <p:extLst>
      <p:ext uri="{BB962C8B-B14F-4D97-AF65-F5344CB8AC3E}">
        <p14:creationId xmlns:p14="http://schemas.microsoft.com/office/powerpoint/2010/main" val="381967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200" u="sng" kern="100" noProof="0" dirty="0">
                <a:effectLst/>
                <a:latin typeface="Calibri" panose="020F0502020204030204" pitchFamily="34" charset="0"/>
                <a:ea typeface="Calibri" panose="020F0502020204030204" pitchFamily="34" charset="0"/>
                <a:cs typeface="Times New Roman" panose="02020603050405020304" pitchFamily="18" charset="0"/>
              </a:rPr>
              <a:t>Correct antwoord B &amp; C</a:t>
            </a:r>
            <a:endParaRPr lang="nl-NL" sz="12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00" noProof="0" dirty="0">
                <a:effectLst/>
                <a:latin typeface="Calibri" panose="020F0502020204030204" pitchFamily="34" charset="0"/>
                <a:ea typeface="Calibri" panose="020F0502020204030204" pitchFamily="34" charset="0"/>
                <a:cs typeface="Times New Roman" panose="02020603050405020304" pitchFamily="18" charset="0"/>
              </a:rPr>
              <a:t>Ben je niet zeker wat je moet doen, dan is het oké om naar je supervisor te gaan om samen een oplossing te zoeken. Een andere goede reactie is praten met beide betrokken partijen en informatie verzamelen voordat je conclusies trekt. Je stond immers op een afstand. Zodra de situatie is uitgeklaard, kan je het gedrag van de overtreder beoordelen om de correcte follow-up te bepalen.</a:t>
            </a:r>
          </a:p>
          <a:p>
            <a:endParaRPr lang="nl-NL" noProof="0" dirty="0"/>
          </a:p>
        </p:txBody>
      </p:sp>
      <p:sp>
        <p:nvSpPr>
          <p:cNvPr id="4" name="Slide Number Placeholder 3"/>
          <p:cNvSpPr>
            <a:spLocks noGrp="1"/>
          </p:cNvSpPr>
          <p:nvPr>
            <p:ph type="sldNum" sz="quarter" idx="5"/>
          </p:nvPr>
        </p:nvSpPr>
        <p:spPr/>
        <p:txBody>
          <a:bodyPr/>
          <a:lstStyle/>
          <a:p>
            <a:fld id="{8D0AFAFF-8B52-4602-B920-A8EC61ACAD61}" type="slidenum">
              <a:rPr lang="nl-BE" smtClean="0"/>
              <a:t>19</a:t>
            </a:fld>
            <a:endParaRPr lang="nl-BE" dirty="0"/>
          </a:p>
        </p:txBody>
      </p:sp>
    </p:spTree>
    <p:extLst>
      <p:ext uri="{BB962C8B-B14F-4D97-AF65-F5344CB8AC3E}">
        <p14:creationId xmlns:p14="http://schemas.microsoft.com/office/powerpoint/2010/main" val="400478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11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37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7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7</a:t>
            </a:fld>
            <a:endParaRPr lang="nl-BE" dirty="0"/>
          </a:p>
        </p:txBody>
      </p:sp>
    </p:spTree>
    <p:extLst>
      <p:ext uri="{BB962C8B-B14F-4D97-AF65-F5344CB8AC3E}">
        <p14:creationId xmlns:p14="http://schemas.microsoft.com/office/powerpoint/2010/main" val="174376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8</a:t>
            </a:fld>
            <a:endParaRPr lang="nl-BE" dirty="0"/>
          </a:p>
        </p:txBody>
      </p:sp>
    </p:spTree>
    <p:extLst>
      <p:ext uri="{BB962C8B-B14F-4D97-AF65-F5344CB8AC3E}">
        <p14:creationId xmlns:p14="http://schemas.microsoft.com/office/powerpoint/2010/main" val="173293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11</a:t>
            </a:fld>
            <a:endParaRPr lang="nl-BE" dirty="0"/>
          </a:p>
        </p:txBody>
      </p:sp>
    </p:spTree>
    <p:extLst>
      <p:ext uri="{BB962C8B-B14F-4D97-AF65-F5344CB8AC3E}">
        <p14:creationId xmlns:p14="http://schemas.microsoft.com/office/powerpoint/2010/main" val="79391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u="sng" kern="100" noProof="0" dirty="0">
                <a:effectLst/>
                <a:latin typeface="Calibri" panose="020F0502020204030204" pitchFamily="34" charset="0"/>
                <a:ea typeface="Calibri" panose="020F0502020204030204" pitchFamily="34" charset="0"/>
                <a:cs typeface="Times New Roman" panose="02020603050405020304" pitchFamily="18" charset="0"/>
              </a:rPr>
              <a:t>Correct antwoord A &amp; C:</a:t>
            </a:r>
            <a:endParaRPr lang="nl-NL" sz="10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noProof="0" dirty="0">
                <a:effectLst/>
                <a:latin typeface="Calibri" panose="020F0502020204030204" pitchFamily="34" charset="0"/>
                <a:ea typeface="Calibri" panose="020F0502020204030204" pitchFamily="34" charset="0"/>
                <a:cs typeface="Times New Roman" panose="02020603050405020304" pitchFamily="18" charset="0"/>
              </a:rPr>
              <a:t>Het is heel goed om de groep aan te spreken, als je je daar comfortabel bij voelt. Voel je je hier niet comfortabel bij en bespreek je het daarom met je supervisor, dan handel je ook juist. Het is belangrijk om de groep te laten weten dat dergelijk gedrag aanstootgevend kan zijn voor de betrokken personen.</a:t>
            </a:r>
          </a:p>
          <a:p>
            <a:endParaRPr lang="nl-NL" noProof="0" dirty="0"/>
          </a:p>
        </p:txBody>
      </p:sp>
      <p:sp>
        <p:nvSpPr>
          <p:cNvPr id="4" name="Slide Number Placeholder 3"/>
          <p:cNvSpPr>
            <a:spLocks noGrp="1"/>
          </p:cNvSpPr>
          <p:nvPr>
            <p:ph type="sldNum" sz="quarter" idx="5"/>
          </p:nvPr>
        </p:nvSpPr>
        <p:spPr/>
        <p:txBody>
          <a:bodyPr/>
          <a:lstStyle/>
          <a:p>
            <a:fld id="{8D0AFAFF-8B52-4602-B920-A8EC61ACAD61}" type="slidenum">
              <a:rPr lang="nl-BE" smtClean="0"/>
              <a:t>15</a:t>
            </a:fld>
            <a:endParaRPr lang="nl-BE" dirty="0"/>
          </a:p>
        </p:txBody>
      </p:sp>
    </p:spTree>
    <p:extLst>
      <p:ext uri="{BB962C8B-B14F-4D97-AF65-F5344CB8AC3E}">
        <p14:creationId xmlns:p14="http://schemas.microsoft.com/office/powerpoint/2010/main" val="800819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u="sng" kern="100" noProof="0" dirty="0">
                <a:effectLst/>
                <a:latin typeface="Calibri" panose="020F0502020204030204" pitchFamily="34" charset="0"/>
                <a:ea typeface="Calibri" panose="020F0502020204030204" pitchFamily="34" charset="0"/>
                <a:cs typeface="Times New Roman" panose="02020603050405020304" pitchFamily="18" charset="0"/>
              </a:rPr>
              <a:t>Correct antwoord C:</a:t>
            </a:r>
            <a:endParaRPr lang="nl-NL" sz="10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noProof="0" dirty="0">
                <a:effectLst/>
                <a:latin typeface="Calibri" panose="020F0502020204030204" pitchFamily="34" charset="0"/>
                <a:ea typeface="Calibri" panose="020F0502020204030204" pitchFamily="34" charset="0"/>
                <a:cs typeface="Times New Roman" panose="02020603050405020304" pitchFamily="18" charset="0"/>
              </a:rPr>
              <a:t>Je moet aan de persoon uitleggen waarom je hem/hen/haar geen alcohol meer kan schenken. Je kan de persoon ook even apart nemen om te kijken of er nog additionele hulp nodig is (bijvoorbeeld een taxi bellen om veilig naar huis te gaan).</a:t>
            </a:r>
          </a:p>
          <a:p>
            <a:endParaRPr lang="nl-NL" noProof="0" dirty="0"/>
          </a:p>
        </p:txBody>
      </p:sp>
      <p:sp>
        <p:nvSpPr>
          <p:cNvPr id="4" name="Slide Number Placeholder 3"/>
          <p:cNvSpPr>
            <a:spLocks noGrp="1"/>
          </p:cNvSpPr>
          <p:nvPr>
            <p:ph type="sldNum" sz="quarter" idx="5"/>
          </p:nvPr>
        </p:nvSpPr>
        <p:spPr/>
        <p:txBody>
          <a:bodyPr/>
          <a:lstStyle/>
          <a:p>
            <a:fld id="{8D0AFAFF-8B52-4602-B920-A8EC61ACAD61}" type="slidenum">
              <a:rPr lang="nl-BE" smtClean="0"/>
              <a:t>16</a:t>
            </a:fld>
            <a:endParaRPr lang="nl-BE" dirty="0"/>
          </a:p>
        </p:txBody>
      </p:sp>
    </p:spTree>
    <p:extLst>
      <p:ext uri="{BB962C8B-B14F-4D97-AF65-F5344CB8AC3E}">
        <p14:creationId xmlns:p14="http://schemas.microsoft.com/office/powerpoint/2010/main" val="241877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B397-B14A-EF9D-84CF-85F44C06D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36BD4A91-0F57-5322-5F61-9943092D4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F8DE0080-96F4-FDB7-E13F-4FDADA4F3AEB}"/>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5" name="Footer Placeholder 4">
            <a:extLst>
              <a:ext uri="{FF2B5EF4-FFF2-40B4-BE49-F238E27FC236}">
                <a16:creationId xmlns:a16="http://schemas.microsoft.com/office/drawing/2014/main" id="{F275461E-D11C-59F1-EEF3-A978AC935F2F}"/>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D19E86B9-0B84-6F71-8CDB-8D21BD9BC0DD}"/>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361150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AA3D-B7CD-4E8C-B496-9185B05808E8}"/>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9BBDA3A2-C73E-5AF8-4293-09E34AC90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A1F94DA-1A9F-EA93-BADF-A9DFBC85B4F5}"/>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5" name="Footer Placeholder 4">
            <a:extLst>
              <a:ext uri="{FF2B5EF4-FFF2-40B4-BE49-F238E27FC236}">
                <a16:creationId xmlns:a16="http://schemas.microsoft.com/office/drawing/2014/main" id="{1F8E58E2-3431-97BD-78DB-6B0E508A6EC8}"/>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F18B78E5-4480-9554-745A-37240705F924}"/>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112849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1BBFA-EC45-1BB6-9983-1CC9DB1908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986F5E69-89AD-5595-F546-3FFA3C1A3F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85635C49-29B9-6A28-8DDD-49A182593F51}"/>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5" name="Footer Placeholder 4">
            <a:extLst>
              <a:ext uri="{FF2B5EF4-FFF2-40B4-BE49-F238E27FC236}">
                <a16:creationId xmlns:a16="http://schemas.microsoft.com/office/drawing/2014/main" id="{A6738992-DB3B-1FCF-8C71-3168410C8BAC}"/>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5D50F7AD-2A8F-4D9F-5A69-CE454AC5B15A}"/>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386518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dirty="0"/>
          </a:p>
        </p:txBody>
      </p:sp>
      <p:pic>
        <p:nvPicPr>
          <p:cNvPr id="7" name="Picture 2" descr="Picture 2">
            <a:extLst>
              <a:ext uri="{FF2B5EF4-FFF2-40B4-BE49-F238E27FC236}">
                <a16:creationId xmlns:a16="http://schemas.microsoft.com/office/drawing/2014/main" id="{D346E6B1-5F0C-6740-AAAD-4796ECC986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1097458">
            <a:off x="11593216" y="-2599260"/>
            <a:ext cx="999465" cy="5573706"/>
          </a:xfrm>
          <a:prstGeom prst="rect">
            <a:avLst/>
          </a:prstGeom>
          <a:ln w="12700">
            <a:miter lim="400000"/>
          </a:ln>
        </p:spPr>
      </p:pic>
      <p:pic>
        <p:nvPicPr>
          <p:cNvPr id="8" name="Tape2.png" descr="Tape2.png">
            <a:extLst>
              <a:ext uri="{FF2B5EF4-FFF2-40B4-BE49-F238E27FC236}">
                <a16:creationId xmlns:a16="http://schemas.microsoft.com/office/drawing/2014/main" id="{10F8B2C4-0C16-7D44-B960-543A299C3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0858961">
            <a:off x="11365147" y="-2171441"/>
            <a:ext cx="1224581" cy="4342882"/>
          </a:xfrm>
          <a:prstGeom prst="rect">
            <a:avLst/>
          </a:prstGeom>
          <a:ln w="12700">
            <a:miter lim="400000"/>
          </a:ln>
        </p:spPr>
      </p:pic>
      <p:pic>
        <p:nvPicPr>
          <p:cNvPr id="9" name="Picture 2" descr="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1097458">
            <a:off x="-246039" y="3426252"/>
            <a:ext cx="828505" cy="4620326"/>
          </a:xfrm>
          <a:prstGeom prst="rect">
            <a:avLst/>
          </a:prstGeom>
          <a:ln w="12700">
            <a:miter lim="400000"/>
          </a:ln>
        </p:spPr>
      </p:pic>
    </p:spTree>
    <p:extLst>
      <p:ext uri="{BB962C8B-B14F-4D97-AF65-F5344CB8AC3E}">
        <p14:creationId xmlns:p14="http://schemas.microsoft.com/office/powerpoint/2010/main" val="11520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215434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1888768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2231300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2099441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4032298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7783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249868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F819-6910-33EF-879B-DBF6B33E8D4C}"/>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5117398F-6FF4-5BC0-C1D8-4FD598C2C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6D46E31A-9A8F-0BA0-8C8F-049BD2B54C8B}"/>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5" name="Footer Placeholder 4">
            <a:extLst>
              <a:ext uri="{FF2B5EF4-FFF2-40B4-BE49-F238E27FC236}">
                <a16:creationId xmlns:a16="http://schemas.microsoft.com/office/drawing/2014/main" id="{5A7B4A8B-48F9-D3DE-03E2-47512F2BA67B}"/>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551B8A13-014B-235A-66F6-56D273623A77}"/>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1479495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4146852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3592906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dirty="0"/>
          </a:p>
        </p:txBody>
      </p:sp>
    </p:spTree>
    <p:extLst>
      <p:ext uri="{BB962C8B-B14F-4D97-AF65-F5344CB8AC3E}">
        <p14:creationId xmlns:p14="http://schemas.microsoft.com/office/powerpoint/2010/main" val="331990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2_Clients_001">
    <p:spTree>
      <p:nvGrpSpPr>
        <p:cNvPr id="1" name=""/>
        <p:cNvGrpSpPr/>
        <p:nvPr/>
      </p:nvGrpSpPr>
      <p:grpSpPr>
        <a:xfrm>
          <a:off x="0" y="0"/>
          <a:ext cx="0" cy="0"/>
          <a:chOff x="0" y="0"/>
          <a:chExt cx="0" cy="0"/>
        </a:xfrm>
      </p:grpSpPr>
      <p:pic>
        <p:nvPicPr>
          <p:cNvPr id="52" name="bg.png" descr="bg.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53" name="bg2.png" descr="bg2.pn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54" name="bg3.png" descr="bg3.png"/>
          <p:cNvPicPr>
            <a:picLocks noChangeAspect="1"/>
          </p:cNvPicPr>
          <p:nvPr/>
        </p:nvPicPr>
        <p:blipFill>
          <a:blip r:embed="rId4"/>
          <a:stretch>
            <a:fillRect/>
          </a:stretch>
        </p:blipFill>
        <p:spPr>
          <a:xfrm>
            <a:off x="0" y="0"/>
            <a:ext cx="12192000" cy="6858000"/>
          </a:xfrm>
          <a:prstGeom prst="rect">
            <a:avLst/>
          </a:prstGeom>
          <a:ln w="12700">
            <a:miter lim="400000"/>
          </a:ln>
        </p:spPr>
      </p:pic>
      <p:pic>
        <p:nvPicPr>
          <p:cNvPr id="55" name="Layer 5.jpg" descr="Layer 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669673" y="1290604"/>
            <a:ext cx="4979988" cy="5453063"/>
          </a:xfrm>
          <a:custGeom>
            <a:avLst/>
            <a:gdLst/>
            <a:ahLst/>
            <a:cxnLst>
              <a:cxn ang="0">
                <a:pos x="wd2" y="hd2"/>
              </a:cxn>
              <a:cxn ang="5400000">
                <a:pos x="wd2" y="hd2"/>
              </a:cxn>
              <a:cxn ang="10800000">
                <a:pos x="wd2" y="hd2"/>
              </a:cxn>
              <a:cxn ang="16200000">
                <a:pos x="wd2" y="hd2"/>
              </a:cxn>
            </a:cxnLst>
            <a:rect l="0" t="0" r="r" b="b"/>
            <a:pathLst>
              <a:path w="21600" h="21600" extrusionOk="0">
                <a:moveTo>
                  <a:pt x="21120" y="0"/>
                </a:moveTo>
                <a:lnTo>
                  <a:pt x="18985" y="2181"/>
                </a:lnTo>
                <a:lnTo>
                  <a:pt x="17469" y="3415"/>
                </a:lnTo>
                <a:lnTo>
                  <a:pt x="16629" y="4432"/>
                </a:lnTo>
                <a:lnTo>
                  <a:pt x="16056" y="4809"/>
                </a:lnTo>
                <a:lnTo>
                  <a:pt x="14892" y="5390"/>
                </a:lnTo>
                <a:lnTo>
                  <a:pt x="13991" y="6342"/>
                </a:lnTo>
                <a:lnTo>
                  <a:pt x="12514" y="7126"/>
                </a:lnTo>
                <a:lnTo>
                  <a:pt x="10510" y="8940"/>
                </a:lnTo>
                <a:lnTo>
                  <a:pt x="9842" y="9506"/>
                </a:lnTo>
                <a:lnTo>
                  <a:pt x="9149" y="10692"/>
                </a:lnTo>
                <a:lnTo>
                  <a:pt x="8665" y="11058"/>
                </a:lnTo>
                <a:lnTo>
                  <a:pt x="8152" y="12232"/>
                </a:lnTo>
                <a:lnTo>
                  <a:pt x="7078" y="13443"/>
                </a:lnTo>
                <a:lnTo>
                  <a:pt x="6447" y="14310"/>
                </a:lnTo>
                <a:lnTo>
                  <a:pt x="5999" y="15484"/>
                </a:lnTo>
                <a:lnTo>
                  <a:pt x="5332" y="16327"/>
                </a:lnTo>
                <a:lnTo>
                  <a:pt x="4723" y="16837"/>
                </a:lnTo>
                <a:lnTo>
                  <a:pt x="3878" y="17605"/>
                </a:lnTo>
                <a:lnTo>
                  <a:pt x="3366" y="18565"/>
                </a:lnTo>
                <a:lnTo>
                  <a:pt x="2394" y="19115"/>
                </a:lnTo>
                <a:lnTo>
                  <a:pt x="1921" y="19803"/>
                </a:lnTo>
                <a:lnTo>
                  <a:pt x="1323" y="20285"/>
                </a:lnTo>
                <a:lnTo>
                  <a:pt x="0" y="21600"/>
                </a:lnTo>
                <a:lnTo>
                  <a:pt x="21600" y="21600"/>
                </a:lnTo>
                <a:lnTo>
                  <a:pt x="21120" y="0"/>
                </a:lnTo>
                <a:close/>
              </a:path>
            </a:pathLst>
          </a:custGeom>
          <a:ln w="12700">
            <a:miter lim="400000"/>
          </a:ln>
        </p:spPr>
      </p:pic>
      <p:pic>
        <p:nvPicPr>
          <p:cNvPr id="56" name="Afbeelding 4" descr="Afbeelding 4"/>
          <p:cNvPicPr>
            <a:picLocks noChangeAspect="1"/>
          </p:cNvPicPr>
          <p:nvPr/>
        </p:nvPicPr>
        <p:blipFill>
          <a:blip r:embed="rId6"/>
          <a:stretch>
            <a:fillRect/>
          </a:stretch>
        </p:blipFill>
        <p:spPr>
          <a:xfrm>
            <a:off x="12470130" y="0"/>
            <a:ext cx="12192004" cy="6858000"/>
          </a:xfrm>
          <a:prstGeom prst="rect">
            <a:avLst/>
          </a:prstGeom>
          <a:ln w="12700">
            <a:miter lim="400000"/>
          </a:ln>
        </p:spPr>
      </p:pic>
      <p:pic>
        <p:nvPicPr>
          <p:cNvPr id="57" name="Tear.png" descr="Tea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718882">
            <a:off x="11199924" y="2901873"/>
            <a:ext cx="7676312" cy="2859295"/>
          </a:xfrm>
          <a:prstGeom prst="rect">
            <a:avLst/>
          </a:prstGeom>
          <a:ln w="12700">
            <a:miter lim="400000"/>
          </a:ln>
        </p:spPr>
      </p:pic>
      <p:sp>
        <p:nvSpPr>
          <p:cNvPr id="59" name="Title Text"/>
          <p:cNvSpPr txBox="1">
            <a:spLocks noGrp="1"/>
          </p:cNvSpPr>
          <p:nvPr>
            <p:ph type="title"/>
          </p:nvPr>
        </p:nvSpPr>
        <p:spPr>
          <a:xfrm>
            <a:off x="807537" y="536712"/>
            <a:ext cx="5459502" cy="695741"/>
          </a:xfrm>
          <a:prstGeom prst="rect">
            <a:avLst/>
          </a:prstGeom>
        </p:spPr>
        <p:txBody>
          <a:bodyPr/>
          <a:lstStyle/>
          <a:p>
            <a:r>
              <a:t>Title Text</a:t>
            </a:r>
          </a:p>
        </p:txBody>
      </p:sp>
      <p:sp>
        <p:nvSpPr>
          <p:cNvPr id="6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201111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AutoShape 74"/>
          <p:cNvSpPr>
            <a:spLocks/>
          </p:cNvSpPr>
          <p:nvPr userDrawn="1"/>
        </p:nvSpPr>
        <p:spPr bwMode="auto">
          <a:xfrm>
            <a:off x="732675" y="6159816"/>
            <a:ext cx="10716849" cy="36000"/>
          </a:xfrm>
          <a:custGeom>
            <a:avLst/>
            <a:gdLst>
              <a:gd name="T0" fmla="*/ 20994 w 21600"/>
              <a:gd name="T1" fmla="*/ 4943 h 20357"/>
              <a:gd name="T2" fmla="*/ 20855 w 21600"/>
              <a:gd name="T3" fmla="*/ 3770 h 20357"/>
              <a:gd name="T4" fmla="*/ 20102 w 21600"/>
              <a:gd name="T5" fmla="*/ 4409 h 20357"/>
              <a:gd name="T6" fmla="*/ 19759 w 21600"/>
              <a:gd name="T7" fmla="*/ 4943 h 20357"/>
              <a:gd name="T8" fmla="*/ 19333 w 21600"/>
              <a:gd name="T9" fmla="*/ 4943 h 20357"/>
              <a:gd name="T10" fmla="*/ 17785 w 21600"/>
              <a:gd name="T11" fmla="*/ 4943 h 20357"/>
              <a:gd name="T12" fmla="*/ 17526 w 21600"/>
              <a:gd name="T13" fmla="*/ 4258 h 20357"/>
              <a:gd name="T14" fmla="*/ 17180 w 21600"/>
              <a:gd name="T15" fmla="*/ 4943 h 20357"/>
              <a:gd name="T16" fmla="*/ 16490 w 21600"/>
              <a:gd name="T17" fmla="*/ 4082 h 20357"/>
              <a:gd name="T18" fmla="*/ 15676 w 21600"/>
              <a:gd name="T19" fmla="*/ 4943 h 20357"/>
              <a:gd name="T20" fmla="*/ 14169 w 21600"/>
              <a:gd name="T21" fmla="*/ 4943 h 20357"/>
              <a:gd name="T22" fmla="*/ 13770 w 21600"/>
              <a:gd name="T23" fmla="*/ 0 h 20357"/>
              <a:gd name="T24" fmla="*/ 13453 w 21600"/>
              <a:gd name="T25" fmla="*/ 807 h 20357"/>
              <a:gd name="T26" fmla="*/ 12290 w 21600"/>
              <a:gd name="T27" fmla="*/ 2543 h 20357"/>
              <a:gd name="T28" fmla="*/ 12027 w 21600"/>
              <a:gd name="T29" fmla="*/ 2411 h 20357"/>
              <a:gd name="T30" fmla="*/ 11202 w 21600"/>
              <a:gd name="T31" fmla="*/ 1124 h 20357"/>
              <a:gd name="T32" fmla="*/ 9507 w 21600"/>
              <a:gd name="T33" fmla="*/ 3379 h 20357"/>
              <a:gd name="T34" fmla="*/ 8471 w 21600"/>
              <a:gd name="T35" fmla="*/ 2301 h 20357"/>
              <a:gd name="T36" fmla="*/ 7871 w 21600"/>
              <a:gd name="T37" fmla="*/ 644 h 20357"/>
              <a:gd name="T38" fmla="*/ 6985 w 21600"/>
              <a:gd name="T39" fmla="*/ 3343 h 20357"/>
              <a:gd name="T40" fmla="*/ 6397 w 21600"/>
              <a:gd name="T41" fmla="*/ 2990 h 20357"/>
              <a:gd name="T42" fmla="*/ 5666 w 21600"/>
              <a:gd name="T43" fmla="*/ 4943 h 20357"/>
              <a:gd name="T44" fmla="*/ 5013 w 21600"/>
              <a:gd name="T45" fmla="*/ 3458 h 20357"/>
              <a:gd name="T46" fmla="*/ 4682 w 21600"/>
              <a:gd name="T47" fmla="*/ 2265 h 20357"/>
              <a:gd name="T48" fmla="*/ 4023 w 21600"/>
              <a:gd name="T49" fmla="*/ 4943 h 20357"/>
              <a:gd name="T50" fmla="*/ 3526 w 21600"/>
              <a:gd name="T51" fmla="*/ 4943 h 20357"/>
              <a:gd name="T52" fmla="*/ 21 w 21600"/>
              <a:gd name="T53" fmla="*/ 8882 h 20357"/>
              <a:gd name="T54" fmla="*/ 1346 w 21600"/>
              <a:gd name="T55" fmla="*/ 15865 h 20357"/>
              <a:gd name="T56" fmla="*/ 2075 w 21600"/>
              <a:gd name="T57" fmla="*/ 18912 h 20357"/>
              <a:gd name="T58" fmla="*/ 2480 w 21600"/>
              <a:gd name="T59" fmla="*/ 18641 h 20357"/>
              <a:gd name="T60" fmla="*/ 2359 w 21600"/>
              <a:gd name="T61" fmla="*/ 16603 h 20357"/>
              <a:gd name="T62" fmla="*/ 3086 w 21600"/>
              <a:gd name="T63" fmla="*/ 15436 h 20357"/>
              <a:gd name="T64" fmla="*/ 3175 w 21600"/>
              <a:gd name="T65" fmla="*/ 12197 h 20357"/>
              <a:gd name="T66" fmla="*/ 3131 w 21600"/>
              <a:gd name="T67" fmla="*/ 15630 h 20357"/>
              <a:gd name="T68" fmla="*/ 3250 w 21600"/>
              <a:gd name="T69" fmla="*/ 18900 h 20357"/>
              <a:gd name="T70" fmla="*/ 4192 w 21600"/>
              <a:gd name="T71" fmla="*/ 15322 h 20357"/>
              <a:gd name="T72" fmla="*/ 4476 w 21600"/>
              <a:gd name="T73" fmla="*/ 15607 h 20357"/>
              <a:gd name="T74" fmla="*/ 5816 w 21600"/>
              <a:gd name="T75" fmla="*/ 18963 h 20357"/>
              <a:gd name="T76" fmla="*/ 6008 w 21600"/>
              <a:gd name="T77" fmla="*/ 18028 h 20357"/>
              <a:gd name="T78" fmla="*/ 6858 w 21600"/>
              <a:gd name="T79" fmla="*/ 15447 h 20357"/>
              <a:gd name="T80" fmla="*/ 8513 w 21600"/>
              <a:gd name="T81" fmla="*/ 15854 h 20357"/>
              <a:gd name="T82" fmla="*/ 8746 w 21600"/>
              <a:gd name="T83" fmla="*/ 17580 h 20357"/>
              <a:gd name="T84" fmla="*/ 9176 w 21600"/>
              <a:gd name="T85" fmla="*/ 18046 h 20357"/>
              <a:gd name="T86" fmla="*/ 9616 w 21600"/>
              <a:gd name="T87" fmla="*/ 19107 h 20357"/>
              <a:gd name="T88" fmla="*/ 10302 w 21600"/>
              <a:gd name="T89" fmla="*/ 15054 h 20357"/>
              <a:gd name="T90" fmla="*/ 10620 w 21600"/>
              <a:gd name="T91" fmla="*/ 18900 h 20357"/>
              <a:gd name="T92" fmla="*/ 11696 w 21600"/>
              <a:gd name="T93" fmla="*/ 17718 h 20357"/>
              <a:gd name="T94" fmla="*/ 12311 w 21600"/>
              <a:gd name="T95" fmla="*/ 14661 h 20357"/>
              <a:gd name="T96" fmla="*/ 13226 w 21600"/>
              <a:gd name="T97" fmla="*/ 17781 h 20357"/>
              <a:gd name="T98" fmla="*/ 14805 w 21600"/>
              <a:gd name="T99" fmla="*/ 19537 h 20357"/>
              <a:gd name="T100" fmla="*/ 16284 w 21600"/>
              <a:gd name="T101" fmla="*/ 20346 h 20357"/>
              <a:gd name="T102" fmla="*/ 17527 w 21600"/>
              <a:gd name="T103" fmla="*/ 18372 h 20357"/>
              <a:gd name="T104" fmla="*/ 18039 w 21600"/>
              <a:gd name="T105" fmla="*/ 18972 h 20357"/>
              <a:gd name="T106" fmla="*/ 19081 w 21600"/>
              <a:gd name="T107" fmla="*/ 16977 h 20357"/>
              <a:gd name="T108" fmla="*/ 20482 w 21600"/>
              <a:gd name="T109" fmla="*/ 15421 h 20357"/>
              <a:gd name="T110" fmla="*/ 21398 w 21600"/>
              <a:gd name="T111" fmla="*/ 16288 h 20357"/>
              <a:gd name="T112" fmla="*/ 21600 w 21600"/>
              <a:gd name="T113" fmla="*/ 4943 h 20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00" h="20357">
                <a:moveTo>
                  <a:pt x="21600" y="4943"/>
                </a:moveTo>
                <a:lnTo>
                  <a:pt x="21064" y="4943"/>
                </a:lnTo>
                <a:cubicBezTo>
                  <a:pt x="21057" y="4930"/>
                  <a:pt x="21050" y="4922"/>
                  <a:pt x="21042" y="4943"/>
                </a:cubicBezTo>
                <a:lnTo>
                  <a:pt x="20994" y="4943"/>
                </a:lnTo>
                <a:cubicBezTo>
                  <a:pt x="20962" y="4169"/>
                  <a:pt x="20997" y="3027"/>
                  <a:pt x="20955" y="2564"/>
                </a:cubicBezTo>
                <a:cubicBezTo>
                  <a:pt x="20829" y="4011"/>
                  <a:pt x="20818" y="1034"/>
                  <a:pt x="20685" y="2230"/>
                </a:cubicBezTo>
                <a:cubicBezTo>
                  <a:pt x="20723" y="3730"/>
                  <a:pt x="20730" y="3363"/>
                  <a:pt x="20636" y="4826"/>
                </a:cubicBezTo>
                <a:lnTo>
                  <a:pt x="20855" y="3770"/>
                </a:lnTo>
                <a:lnTo>
                  <a:pt x="20780" y="4943"/>
                </a:lnTo>
                <a:lnTo>
                  <a:pt x="20584" y="4943"/>
                </a:lnTo>
                <a:lnTo>
                  <a:pt x="20585" y="3435"/>
                </a:lnTo>
                <a:cubicBezTo>
                  <a:pt x="20428" y="1781"/>
                  <a:pt x="20306" y="5342"/>
                  <a:pt x="20102" y="4409"/>
                </a:cubicBezTo>
                <a:lnTo>
                  <a:pt x="20156" y="4943"/>
                </a:lnTo>
                <a:lnTo>
                  <a:pt x="19970" y="4943"/>
                </a:lnTo>
                <a:cubicBezTo>
                  <a:pt x="19958" y="4327"/>
                  <a:pt x="19932" y="3938"/>
                  <a:pt x="19912" y="3392"/>
                </a:cubicBezTo>
                <a:cubicBezTo>
                  <a:pt x="19915" y="4185"/>
                  <a:pt x="19803" y="3557"/>
                  <a:pt x="19759" y="4943"/>
                </a:cubicBezTo>
                <a:lnTo>
                  <a:pt x="19697" y="4943"/>
                </a:lnTo>
                <a:lnTo>
                  <a:pt x="19653" y="4153"/>
                </a:lnTo>
                <a:cubicBezTo>
                  <a:pt x="19592" y="3903"/>
                  <a:pt x="19550" y="4331"/>
                  <a:pt x="19514" y="4943"/>
                </a:cubicBezTo>
                <a:lnTo>
                  <a:pt x="19333" y="4943"/>
                </a:lnTo>
                <a:cubicBezTo>
                  <a:pt x="19341" y="4650"/>
                  <a:pt x="19357" y="4365"/>
                  <a:pt x="19389" y="4073"/>
                </a:cubicBezTo>
                <a:cubicBezTo>
                  <a:pt x="19336" y="4060"/>
                  <a:pt x="19288" y="3833"/>
                  <a:pt x="19287" y="4694"/>
                </a:cubicBezTo>
                <a:cubicBezTo>
                  <a:pt x="19274" y="4357"/>
                  <a:pt x="19245" y="4626"/>
                  <a:pt x="19212" y="4943"/>
                </a:cubicBezTo>
                <a:lnTo>
                  <a:pt x="17785" y="4943"/>
                </a:lnTo>
                <a:cubicBezTo>
                  <a:pt x="17757" y="4296"/>
                  <a:pt x="17710" y="4640"/>
                  <a:pt x="17659" y="4943"/>
                </a:cubicBezTo>
                <a:lnTo>
                  <a:pt x="17528" y="4943"/>
                </a:lnTo>
                <a:cubicBezTo>
                  <a:pt x="17518" y="4833"/>
                  <a:pt x="17509" y="4697"/>
                  <a:pt x="17499" y="4499"/>
                </a:cubicBezTo>
                <a:lnTo>
                  <a:pt x="17526" y="4258"/>
                </a:lnTo>
                <a:cubicBezTo>
                  <a:pt x="17472" y="3360"/>
                  <a:pt x="17401" y="4266"/>
                  <a:pt x="17321" y="4943"/>
                </a:cubicBezTo>
                <a:lnTo>
                  <a:pt x="17183" y="4943"/>
                </a:lnTo>
                <a:cubicBezTo>
                  <a:pt x="17183" y="4928"/>
                  <a:pt x="17183" y="4911"/>
                  <a:pt x="17183" y="4897"/>
                </a:cubicBezTo>
                <a:cubicBezTo>
                  <a:pt x="17182" y="4913"/>
                  <a:pt x="17181" y="4927"/>
                  <a:pt x="17180" y="4943"/>
                </a:cubicBezTo>
                <a:lnTo>
                  <a:pt x="16671" y="4943"/>
                </a:lnTo>
                <a:cubicBezTo>
                  <a:pt x="16630" y="3940"/>
                  <a:pt x="16579" y="4597"/>
                  <a:pt x="16533" y="4943"/>
                </a:cubicBezTo>
                <a:lnTo>
                  <a:pt x="16483" y="4943"/>
                </a:lnTo>
                <a:lnTo>
                  <a:pt x="16490" y="4082"/>
                </a:lnTo>
                <a:cubicBezTo>
                  <a:pt x="16432" y="4188"/>
                  <a:pt x="16394" y="4535"/>
                  <a:pt x="16361" y="4943"/>
                </a:cubicBezTo>
                <a:lnTo>
                  <a:pt x="15826" y="4943"/>
                </a:lnTo>
                <a:cubicBezTo>
                  <a:pt x="15844" y="4758"/>
                  <a:pt x="15860" y="4575"/>
                  <a:pt x="15875" y="4387"/>
                </a:cubicBezTo>
                <a:cubicBezTo>
                  <a:pt x="15829" y="4374"/>
                  <a:pt x="15738" y="4470"/>
                  <a:pt x="15676" y="4943"/>
                </a:cubicBezTo>
                <a:lnTo>
                  <a:pt x="15061" y="4943"/>
                </a:lnTo>
                <a:cubicBezTo>
                  <a:pt x="15012" y="4684"/>
                  <a:pt x="14969" y="4210"/>
                  <a:pt x="14945" y="3246"/>
                </a:cubicBezTo>
                <a:cubicBezTo>
                  <a:pt x="14712" y="5027"/>
                  <a:pt x="14483" y="2488"/>
                  <a:pt x="14212" y="2773"/>
                </a:cubicBezTo>
                <a:cubicBezTo>
                  <a:pt x="14281" y="5487"/>
                  <a:pt x="14208" y="4323"/>
                  <a:pt x="14169" y="4943"/>
                </a:cubicBezTo>
                <a:lnTo>
                  <a:pt x="13913" y="4943"/>
                </a:lnTo>
                <a:lnTo>
                  <a:pt x="13865" y="4361"/>
                </a:lnTo>
                <a:cubicBezTo>
                  <a:pt x="13819" y="3242"/>
                  <a:pt x="13925" y="3513"/>
                  <a:pt x="13919" y="2651"/>
                </a:cubicBezTo>
                <a:cubicBezTo>
                  <a:pt x="13781" y="2356"/>
                  <a:pt x="13861" y="1021"/>
                  <a:pt x="13770" y="0"/>
                </a:cubicBezTo>
                <a:cubicBezTo>
                  <a:pt x="13788" y="1375"/>
                  <a:pt x="13721" y="1969"/>
                  <a:pt x="13643" y="1444"/>
                </a:cubicBezTo>
                <a:lnTo>
                  <a:pt x="13754" y="3218"/>
                </a:lnTo>
                <a:cubicBezTo>
                  <a:pt x="13560" y="5264"/>
                  <a:pt x="13587" y="-10"/>
                  <a:pt x="13392" y="2017"/>
                </a:cubicBezTo>
                <a:lnTo>
                  <a:pt x="13453" y="807"/>
                </a:lnTo>
                <a:cubicBezTo>
                  <a:pt x="13353" y="1521"/>
                  <a:pt x="13084" y="783"/>
                  <a:pt x="12986" y="3872"/>
                </a:cubicBezTo>
                <a:cubicBezTo>
                  <a:pt x="12969" y="3428"/>
                  <a:pt x="12945" y="2376"/>
                  <a:pt x="12989" y="2098"/>
                </a:cubicBezTo>
                <a:cubicBezTo>
                  <a:pt x="12750" y="1635"/>
                  <a:pt x="12458" y="5385"/>
                  <a:pt x="12272" y="3483"/>
                </a:cubicBezTo>
                <a:lnTo>
                  <a:pt x="12290" y="2543"/>
                </a:lnTo>
                <a:cubicBezTo>
                  <a:pt x="12245" y="2815"/>
                  <a:pt x="12212" y="4309"/>
                  <a:pt x="12157" y="3363"/>
                </a:cubicBezTo>
                <a:cubicBezTo>
                  <a:pt x="12159" y="2974"/>
                  <a:pt x="12175" y="2425"/>
                  <a:pt x="12154" y="2370"/>
                </a:cubicBezTo>
                <a:cubicBezTo>
                  <a:pt x="12130" y="2694"/>
                  <a:pt x="12035" y="4017"/>
                  <a:pt x="11976" y="3469"/>
                </a:cubicBezTo>
                <a:lnTo>
                  <a:pt x="12027" y="2411"/>
                </a:lnTo>
                <a:cubicBezTo>
                  <a:pt x="11840" y="1423"/>
                  <a:pt x="11722" y="3680"/>
                  <a:pt x="11582" y="4943"/>
                </a:cubicBezTo>
                <a:lnTo>
                  <a:pt x="11469" y="4943"/>
                </a:lnTo>
                <a:cubicBezTo>
                  <a:pt x="11442" y="2713"/>
                  <a:pt x="11283" y="1925"/>
                  <a:pt x="11199" y="1516"/>
                </a:cubicBezTo>
                <a:lnTo>
                  <a:pt x="11202" y="1124"/>
                </a:lnTo>
                <a:cubicBezTo>
                  <a:pt x="10931" y="783"/>
                  <a:pt x="10741" y="3419"/>
                  <a:pt x="10490" y="4505"/>
                </a:cubicBezTo>
                <a:cubicBezTo>
                  <a:pt x="10334" y="1501"/>
                  <a:pt x="9962" y="3246"/>
                  <a:pt x="9711" y="1562"/>
                </a:cubicBezTo>
                <a:cubicBezTo>
                  <a:pt x="9749" y="2064"/>
                  <a:pt x="9705" y="3719"/>
                  <a:pt x="9660" y="3997"/>
                </a:cubicBezTo>
                <a:cubicBezTo>
                  <a:pt x="9601" y="3435"/>
                  <a:pt x="9497" y="5918"/>
                  <a:pt x="9507" y="3379"/>
                </a:cubicBezTo>
                <a:lnTo>
                  <a:pt x="9528" y="3428"/>
                </a:lnTo>
                <a:cubicBezTo>
                  <a:pt x="9483" y="937"/>
                  <a:pt x="9363" y="1599"/>
                  <a:pt x="9268" y="1531"/>
                </a:cubicBezTo>
                <a:lnTo>
                  <a:pt x="9253" y="4853"/>
                </a:lnTo>
                <a:cubicBezTo>
                  <a:pt x="9006" y="22"/>
                  <a:pt x="8605" y="6627"/>
                  <a:pt x="8471" y="2301"/>
                </a:cubicBezTo>
                <a:cubicBezTo>
                  <a:pt x="8411" y="3131"/>
                  <a:pt x="8337" y="3122"/>
                  <a:pt x="8278" y="3951"/>
                </a:cubicBezTo>
                <a:lnTo>
                  <a:pt x="8281" y="2170"/>
                </a:lnTo>
                <a:cubicBezTo>
                  <a:pt x="8116" y="1716"/>
                  <a:pt x="8034" y="1492"/>
                  <a:pt x="7830" y="1917"/>
                </a:cubicBezTo>
                <a:lnTo>
                  <a:pt x="7871" y="644"/>
                </a:lnTo>
                <a:cubicBezTo>
                  <a:pt x="7786" y="560"/>
                  <a:pt x="7747" y="3413"/>
                  <a:pt x="7690" y="4943"/>
                </a:cubicBezTo>
                <a:lnTo>
                  <a:pt x="7608" y="4943"/>
                </a:lnTo>
                <a:lnTo>
                  <a:pt x="7588" y="3225"/>
                </a:lnTo>
                <a:cubicBezTo>
                  <a:pt x="7387" y="3267"/>
                  <a:pt x="7184" y="933"/>
                  <a:pt x="6985" y="3343"/>
                </a:cubicBezTo>
                <a:cubicBezTo>
                  <a:pt x="6988" y="2955"/>
                  <a:pt x="6994" y="2185"/>
                  <a:pt x="7027" y="2078"/>
                </a:cubicBezTo>
                <a:cubicBezTo>
                  <a:pt x="6935" y="2011"/>
                  <a:pt x="6679" y="390"/>
                  <a:pt x="6693" y="3587"/>
                </a:cubicBezTo>
                <a:cubicBezTo>
                  <a:pt x="6671" y="1786"/>
                  <a:pt x="6482" y="3751"/>
                  <a:pt x="6380" y="4742"/>
                </a:cubicBezTo>
                <a:lnTo>
                  <a:pt x="6397" y="2990"/>
                </a:lnTo>
                <a:cubicBezTo>
                  <a:pt x="6361" y="3851"/>
                  <a:pt x="6339" y="4470"/>
                  <a:pt x="6318" y="4943"/>
                </a:cubicBezTo>
                <a:lnTo>
                  <a:pt x="5669" y="4943"/>
                </a:lnTo>
                <a:cubicBezTo>
                  <a:pt x="5668" y="4914"/>
                  <a:pt x="5668" y="4886"/>
                  <a:pt x="5667" y="4857"/>
                </a:cubicBezTo>
                <a:cubicBezTo>
                  <a:pt x="5667" y="4885"/>
                  <a:pt x="5666" y="4915"/>
                  <a:pt x="5666" y="4943"/>
                </a:cubicBezTo>
                <a:lnTo>
                  <a:pt x="5401" y="4943"/>
                </a:lnTo>
                <a:cubicBezTo>
                  <a:pt x="5396" y="3417"/>
                  <a:pt x="5292" y="3095"/>
                  <a:pt x="5378" y="913"/>
                </a:cubicBezTo>
                <a:cubicBezTo>
                  <a:pt x="5289" y="2130"/>
                  <a:pt x="5136" y="4777"/>
                  <a:pt x="5027" y="4017"/>
                </a:cubicBezTo>
                <a:cubicBezTo>
                  <a:pt x="5022" y="3861"/>
                  <a:pt x="5017" y="3707"/>
                  <a:pt x="5013" y="3458"/>
                </a:cubicBezTo>
                <a:lnTo>
                  <a:pt x="5024" y="3277"/>
                </a:lnTo>
                <a:cubicBezTo>
                  <a:pt x="4999" y="3116"/>
                  <a:pt x="4977" y="3267"/>
                  <a:pt x="4956" y="3538"/>
                </a:cubicBezTo>
                <a:cubicBezTo>
                  <a:pt x="4921" y="3273"/>
                  <a:pt x="4899" y="3076"/>
                  <a:pt x="4866" y="3052"/>
                </a:cubicBezTo>
                <a:cubicBezTo>
                  <a:pt x="4853" y="1716"/>
                  <a:pt x="4738" y="2331"/>
                  <a:pt x="4682" y="2265"/>
                </a:cubicBezTo>
                <a:cubicBezTo>
                  <a:pt x="4686" y="3918"/>
                  <a:pt x="4623" y="3779"/>
                  <a:pt x="4671" y="4943"/>
                </a:cubicBezTo>
                <a:lnTo>
                  <a:pt x="4496" y="4943"/>
                </a:lnTo>
                <a:cubicBezTo>
                  <a:pt x="4457" y="4255"/>
                  <a:pt x="4425" y="3637"/>
                  <a:pt x="4416" y="2985"/>
                </a:cubicBezTo>
                <a:cubicBezTo>
                  <a:pt x="4293" y="3702"/>
                  <a:pt x="4139" y="3731"/>
                  <a:pt x="4023" y="4943"/>
                </a:cubicBezTo>
                <a:lnTo>
                  <a:pt x="3901" y="4943"/>
                </a:lnTo>
                <a:cubicBezTo>
                  <a:pt x="3905" y="4884"/>
                  <a:pt x="3909" y="4817"/>
                  <a:pt x="3912" y="4727"/>
                </a:cubicBezTo>
                <a:cubicBezTo>
                  <a:pt x="3902" y="4812"/>
                  <a:pt x="3891" y="4881"/>
                  <a:pt x="3880" y="4943"/>
                </a:cubicBezTo>
                <a:lnTo>
                  <a:pt x="3526" y="4943"/>
                </a:lnTo>
                <a:lnTo>
                  <a:pt x="3527" y="4912"/>
                </a:lnTo>
                <a:cubicBezTo>
                  <a:pt x="3402" y="3504"/>
                  <a:pt x="3295" y="4022"/>
                  <a:pt x="3190" y="4943"/>
                </a:cubicBezTo>
                <a:lnTo>
                  <a:pt x="0" y="4943"/>
                </a:lnTo>
                <a:lnTo>
                  <a:pt x="21" y="8882"/>
                </a:lnTo>
                <a:lnTo>
                  <a:pt x="29" y="8882"/>
                </a:lnTo>
                <a:lnTo>
                  <a:pt x="29" y="14010"/>
                </a:lnTo>
                <a:cubicBezTo>
                  <a:pt x="32" y="14222"/>
                  <a:pt x="69" y="13664"/>
                  <a:pt x="68" y="14013"/>
                </a:cubicBezTo>
                <a:cubicBezTo>
                  <a:pt x="88" y="13349"/>
                  <a:pt x="1288" y="15980"/>
                  <a:pt x="1346" y="15865"/>
                </a:cubicBezTo>
                <a:cubicBezTo>
                  <a:pt x="1239" y="19183"/>
                  <a:pt x="1563" y="16060"/>
                  <a:pt x="1535" y="19618"/>
                </a:cubicBezTo>
                <a:cubicBezTo>
                  <a:pt x="1614" y="16634"/>
                  <a:pt x="1819" y="18292"/>
                  <a:pt x="1959" y="16637"/>
                </a:cubicBezTo>
                <a:cubicBezTo>
                  <a:pt x="1951" y="16874"/>
                  <a:pt x="1936" y="17354"/>
                  <a:pt x="1923" y="17202"/>
                </a:cubicBezTo>
                <a:cubicBezTo>
                  <a:pt x="2002" y="17450"/>
                  <a:pt x="2025" y="18349"/>
                  <a:pt x="2075" y="18912"/>
                </a:cubicBezTo>
                <a:cubicBezTo>
                  <a:pt x="2085" y="16449"/>
                  <a:pt x="2207" y="15885"/>
                  <a:pt x="2273" y="14365"/>
                </a:cubicBezTo>
                <a:cubicBezTo>
                  <a:pt x="2369" y="16743"/>
                  <a:pt x="2215" y="17257"/>
                  <a:pt x="2245" y="19542"/>
                </a:cubicBezTo>
                <a:cubicBezTo>
                  <a:pt x="2240" y="17545"/>
                  <a:pt x="2412" y="17549"/>
                  <a:pt x="2379" y="15885"/>
                </a:cubicBezTo>
                <a:cubicBezTo>
                  <a:pt x="2453" y="17356"/>
                  <a:pt x="2442" y="16599"/>
                  <a:pt x="2480" y="18641"/>
                </a:cubicBezTo>
                <a:cubicBezTo>
                  <a:pt x="2493" y="15559"/>
                  <a:pt x="2549" y="18120"/>
                  <a:pt x="2610" y="16227"/>
                </a:cubicBezTo>
                <a:cubicBezTo>
                  <a:pt x="2716" y="17746"/>
                  <a:pt x="2209" y="19114"/>
                  <a:pt x="2326" y="18175"/>
                </a:cubicBezTo>
                <a:cubicBezTo>
                  <a:pt x="2382" y="19120"/>
                  <a:pt x="2278" y="20212"/>
                  <a:pt x="2278" y="20212"/>
                </a:cubicBezTo>
                <a:cubicBezTo>
                  <a:pt x="2397" y="20262"/>
                  <a:pt x="2334" y="17938"/>
                  <a:pt x="2359" y="16603"/>
                </a:cubicBezTo>
                <a:cubicBezTo>
                  <a:pt x="2501" y="15945"/>
                  <a:pt x="2425" y="18315"/>
                  <a:pt x="2473" y="19502"/>
                </a:cubicBezTo>
                <a:cubicBezTo>
                  <a:pt x="2562" y="18888"/>
                  <a:pt x="2630" y="16755"/>
                  <a:pt x="2696" y="16846"/>
                </a:cubicBezTo>
                <a:cubicBezTo>
                  <a:pt x="2701" y="17228"/>
                  <a:pt x="2713" y="17368"/>
                  <a:pt x="2698" y="17847"/>
                </a:cubicBezTo>
                <a:cubicBezTo>
                  <a:pt x="2792" y="16000"/>
                  <a:pt x="2977" y="17757"/>
                  <a:pt x="3086" y="15436"/>
                </a:cubicBezTo>
                <a:cubicBezTo>
                  <a:pt x="3094" y="15642"/>
                  <a:pt x="3098" y="15837"/>
                  <a:pt x="3100" y="16012"/>
                </a:cubicBezTo>
                <a:cubicBezTo>
                  <a:pt x="3082" y="14849"/>
                  <a:pt x="3080" y="13666"/>
                  <a:pt x="3083" y="12825"/>
                </a:cubicBezTo>
                <a:cubicBezTo>
                  <a:pt x="3116" y="12801"/>
                  <a:pt x="3145" y="12279"/>
                  <a:pt x="3167" y="12197"/>
                </a:cubicBezTo>
                <a:lnTo>
                  <a:pt x="3175" y="12197"/>
                </a:lnTo>
                <a:cubicBezTo>
                  <a:pt x="3186" y="12212"/>
                  <a:pt x="3196" y="12376"/>
                  <a:pt x="3202" y="12876"/>
                </a:cubicBezTo>
                <a:cubicBezTo>
                  <a:pt x="3170" y="12832"/>
                  <a:pt x="3167" y="13444"/>
                  <a:pt x="3152" y="13918"/>
                </a:cubicBezTo>
                <a:lnTo>
                  <a:pt x="3208" y="13258"/>
                </a:lnTo>
                <a:cubicBezTo>
                  <a:pt x="3258" y="15441"/>
                  <a:pt x="3131" y="14014"/>
                  <a:pt x="3131" y="15630"/>
                </a:cubicBezTo>
                <a:cubicBezTo>
                  <a:pt x="3240" y="14919"/>
                  <a:pt x="3367" y="13113"/>
                  <a:pt x="3451" y="13729"/>
                </a:cubicBezTo>
                <a:cubicBezTo>
                  <a:pt x="3468" y="15865"/>
                  <a:pt x="3255" y="14448"/>
                  <a:pt x="3367" y="16347"/>
                </a:cubicBezTo>
                <a:lnTo>
                  <a:pt x="3238" y="15532"/>
                </a:lnTo>
                <a:cubicBezTo>
                  <a:pt x="3336" y="18900"/>
                  <a:pt x="3159" y="15295"/>
                  <a:pt x="3250" y="18900"/>
                </a:cubicBezTo>
                <a:cubicBezTo>
                  <a:pt x="3420" y="19519"/>
                  <a:pt x="3440" y="17812"/>
                  <a:pt x="3610" y="18435"/>
                </a:cubicBezTo>
                <a:cubicBezTo>
                  <a:pt x="3648" y="17248"/>
                  <a:pt x="3597" y="16679"/>
                  <a:pt x="3635" y="15492"/>
                </a:cubicBezTo>
                <a:cubicBezTo>
                  <a:pt x="3876" y="13360"/>
                  <a:pt x="3825" y="20863"/>
                  <a:pt x="4002" y="18017"/>
                </a:cubicBezTo>
                <a:cubicBezTo>
                  <a:pt x="4048" y="16594"/>
                  <a:pt x="4066" y="13892"/>
                  <a:pt x="4192" y="15322"/>
                </a:cubicBezTo>
                <a:lnTo>
                  <a:pt x="4149" y="17736"/>
                </a:lnTo>
                <a:cubicBezTo>
                  <a:pt x="4314" y="17974"/>
                  <a:pt x="4243" y="14265"/>
                  <a:pt x="4416" y="15890"/>
                </a:cubicBezTo>
                <a:cubicBezTo>
                  <a:pt x="4385" y="16838"/>
                  <a:pt x="4286" y="16689"/>
                  <a:pt x="4311" y="16977"/>
                </a:cubicBezTo>
                <a:cubicBezTo>
                  <a:pt x="4423" y="18883"/>
                  <a:pt x="4390" y="15607"/>
                  <a:pt x="4476" y="15607"/>
                </a:cubicBezTo>
                <a:lnTo>
                  <a:pt x="4494" y="17746"/>
                </a:lnTo>
                <a:cubicBezTo>
                  <a:pt x="4669" y="17409"/>
                  <a:pt x="4862" y="15865"/>
                  <a:pt x="5056" y="15475"/>
                </a:cubicBezTo>
                <a:cubicBezTo>
                  <a:pt x="5045" y="16111"/>
                  <a:pt x="5012" y="16780"/>
                  <a:pt x="5058" y="17434"/>
                </a:cubicBezTo>
                <a:cubicBezTo>
                  <a:pt x="5302" y="16365"/>
                  <a:pt x="5580" y="17695"/>
                  <a:pt x="5816" y="18963"/>
                </a:cubicBezTo>
                <a:lnTo>
                  <a:pt x="5907" y="17118"/>
                </a:lnTo>
                <a:cubicBezTo>
                  <a:pt x="5928" y="17139"/>
                  <a:pt x="5946" y="17951"/>
                  <a:pt x="5923" y="18309"/>
                </a:cubicBezTo>
                <a:cubicBezTo>
                  <a:pt x="6015" y="19009"/>
                  <a:pt x="5928" y="17139"/>
                  <a:pt x="5972" y="16413"/>
                </a:cubicBezTo>
                <a:cubicBezTo>
                  <a:pt x="6024" y="16284"/>
                  <a:pt x="6041" y="17474"/>
                  <a:pt x="6008" y="18028"/>
                </a:cubicBezTo>
                <a:cubicBezTo>
                  <a:pt x="6170" y="16464"/>
                  <a:pt x="6470" y="14657"/>
                  <a:pt x="6642" y="16634"/>
                </a:cubicBezTo>
                <a:lnTo>
                  <a:pt x="6608" y="17182"/>
                </a:lnTo>
                <a:cubicBezTo>
                  <a:pt x="6741" y="17931"/>
                  <a:pt x="6759" y="13399"/>
                  <a:pt x="6882" y="15120"/>
                </a:cubicBezTo>
                <a:lnTo>
                  <a:pt x="6858" y="15447"/>
                </a:lnTo>
                <a:cubicBezTo>
                  <a:pt x="7148" y="16247"/>
                  <a:pt x="7467" y="14557"/>
                  <a:pt x="7688" y="17343"/>
                </a:cubicBezTo>
                <a:cubicBezTo>
                  <a:pt x="7730" y="14685"/>
                  <a:pt x="7974" y="18529"/>
                  <a:pt x="7993" y="14821"/>
                </a:cubicBezTo>
                <a:cubicBezTo>
                  <a:pt x="8158" y="16659"/>
                  <a:pt x="8111" y="17320"/>
                  <a:pt x="8343" y="18556"/>
                </a:cubicBezTo>
                <a:cubicBezTo>
                  <a:pt x="8405" y="18727"/>
                  <a:pt x="8436" y="16241"/>
                  <a:pt x="8513" y="15854"/>
                </a:cubicBezTo>
                <a:lnTo>
                  <a:pt x="8514" y="17793"/>
                </a:lnTo>
                <a:lnTo>
                  <a:pt x="8619" y="15759"/>
                </a:lnTo>
                <a:lnTo>
                  <a:pt x="8674" y="18077"/>
                </a:lnTo>
                <a:lnTo>
                  <a:pt x="8746" y="17580"/>
                </a:lnTo>
                <a:cubicBezTo>
                  <a:pt x="8717" y="17466"/>
                  <a:pt x="8685" y="16710"/>
                  <a:pt x="8690" y="16151"/>
                </a:cubicBezTo>
                <a:cubicBezTo>
                  <a:pt x="8802" y="15274"/>
                  <a:pt x="8964" y="17502"/>
                  <a:pt x="8967" y="18495"/>
                </a:cubicBezTo>
                <a:lnTo>
                  <a:pt x="9233" y="16855"/>
                </a:lnTo>
                <a:cubicBezTo>
                  <a:pt x="9228" y="17432"/>
                  <a:pt x="9203" y="17729"/>
                  <a:pt x="9176" y="18046"/>
                </a:cubicBezTo>
                <a:cubicBezTo>
                  <a:pt x="9272" y="17015"/>
                  <a:pt x="9183" y="20301"/>
                  <a:pt x="9303" y="18629"/>
                </a:cubicBezTo>
                <a:cubicBezTo>
                  <a:pt x="9286" y="18189"/>
                  <a:pt x="9312" y="17474"/>
                  <a:pt x="9315" y="17082"/>
                </a:cubicBezTo>
                <a:cubicBezTo>
                  <a:pt x="9380" y="18254"/>
                  <a:pt x="9528" y="18265"/>
                  <a:pt x="9637" y="17772"/>
                </a:cubicBezTo>
                <a:lnTo>
                  <a:pt x="9616" y="19107"/>
                </a:lnTo>
                <a:cubicBezTo>
                  <a:pt x="9814" y="19447"/>
                  <a:pt x="10033" y="18466"/>
                  <a:pt x="10254" y="18490"/>
                </a:cubicBezTo>
                <a:cubicBezTo>
                  <a:pt x="10175" y="17867"/>
                  <a:pt x="10193" y="15552"/>
                  <a:pt x="10258" y="15329"/>
                </a:cubicBezTo>
                <a:lnTo>
                  <a:pt x="10284" y="17379"/>
                </a:lnTo>
                <a:cubicBezTo>
                  <a:pt x="10326" y="16111"/>
                  <a:pt x="10216" y="16603"/>
                  <a:pt x="10302" y="15054"/>
                </a:cubicBezTo>
                <a:cubicBezTo>
                  <a:pt x="10385" y="15291"/>
                  <a:pt x="10358" y="17384"/>
                  <a:pt x="10310" y="18050"/>
                </a:cubicBezTo>
                <a:lnTo>
                  <a:pt x="10411" y="17339"/>
                </a:lnTo>
                <a:cubicBezTo>
                  <a:pt x="10417" y="17951"/>
                  <a:pt x="10393" y="18274"/>
                  <a:pt x="10387" y="19054"/>
                </a:cubicBezTo>
                <a:cubicBezTo>
                  <a:pt x="10428" y="17781"/>
                  <a:pt x="10561" y="21109"/>
                  <a:pt x="10620" y="18900"/>
                </a:cubicBezTo>
                <a:lnTo>
                  <a:pt x="10626" y="19510"/>
                </a:lnTo>
                <a:cubicBezTo>
                  <a:pt x="10848" y="19527"/>
                  <a:pt x="10948" y="18822"/>
                  <a:pt x="11128" y="18719"/>
                </a:cubicBezTo>
                <a:cubicBezTo>
                  <a:pt x="11132" y="16950"/>
                  <a:pt x="11202" y="17343"/>
                  <a:pt x="11256" y="15914"/>
                </a:cubicBezTo>
                <a:cubicBezTo>
                  <a:pt x="11389" y="16478"/>
                  <a:pt x="11536" y="17867"/>
                  <a:pt x="11696" y="17718"/>
                </a:cubicBezTo>
                <a:cubicBezTo>
                  <a:pt x="11808" y="16838"/>
                  <a:pt x="11729" y="16221"/>
                  <a:pt x="11779" y="15170"/>
                </a:cubicBezTo>
                <a:cubicBezTo>
                  <a:pt x="11787" y="16780"/>
                  <a:pt x="11947" y="16630"/>
                  <a:pt x="11864" y="17786"/>
                </a:cubicBezTo>
                <a:cubicBezTo>
                  <a:pt x="12056" y="17525"/>
                  <a:pt x="12109" y="17466"/>
                  <a:pt x="12352" y="16158"/>
                </a:cubicBezTo>
                <a:cubicBezTo>
                  <a:pt x="12325" y="15497"/>
                  <a:pt x="12296" y="15211"/>
                  <a:pt x="12311" y="14661"/>
                </a:cubicBezTo>
                <a:cubicBezTo>
                  <a:pt x="12355" y="14396"/>
                  <a:pt x="12411" y="15337"/>
                  <a:pt x="12405" y="16111"/>
                </a:cubicBezTo>
                <a:lnTo>
                  <a:pt x="12393" y="16276"/>
                </a:lnTo>
                <a:cubicBezTo>
                  <a:pt x="12665" y="13863"/>
                  <a:pt x="13021" y="20973"/>
                  <a:pt x="13238" y="17615"/>
                </a:cubicBezTo>
                <a:lnTo>
                  <a:pt x="13226" y="17781"/>
                </a:lnTo>
                <a:lnTo>
                  <a:pt x="13451" y="16031"/>
                </a:lnTo>
                <a:cubicBezTo>
                  <a:pt x="13554" y="16310"/>
                  <a:pt x="13389" y="17242"/>
                  <a:pt x="13465" y="18238"/>
                </a:cubicBezTo>
                <a:cubicBezTo>
                  <a:pt x="13708" y="15552"/>
                  <a:pt x="13848" y="18629"/>
                  <a:pt x="14048" y="16838"/>
                </a:cubicBezTo>
                <a:cubicBezTo>
                  <a:pt x="14203" y="21590"/>
                  <a:pt x="14597" y="16504"/>
                  <a:pt x="14805" y="19537"/>
                </a:cubicBezTo>
                <a:lnTo>
                  <a:pt x="14793" y="18418"/>
                </a:lnTo>
                <a:cubicBezTo>
                  <a:pt x="14847" y="17320"/>
                  <a:pt x="14858" y="19058"/>
                  <a:pt x="14898" y="19315"/>
                </a:cubicBezTo>
                <a:cubicBezTo>
                  <a:pt x="14892" y="18446"/>
                  <a:pt x="14840" y="18309"/>
                  <a:pt x="14873" y="17701"/>
                </a:cubicBezTo>
                <a:cubicBezTo>
                  <a:pt x="15330" y="16353"/>
                  <a:pt x="15816" y="19336"/>
                  <a:pt x="16284" y="20346"/>
                </a:cubicBezTo>
                <a:cubicBezTo>
                  <a:pt x="16455" y="20646"/>
                  <a:pt x="16381" y="14557"/>
                  <a:pt x="16597" y="17228"/>
                </a:cubicBezTo>
                <a:lnTo>
                  <a:pt x="16536" y="19305"/>
                </a:lnTo>
                <a:cubicBezTo>
                  <a:pt x="16882" y="16815"/>
                  <a:pt x="17243" y="19391"/>
                  <a:pt x="17581" y="17277"/>
                </a:cubicBezTo>
                <a:cubicBezTo>
                  <a:pt x="17561" y="17757"/>
                  <a:pt x="17560" y="18380"/>
                  <a:pt x="17527" y="18372"/>
                </a:cubicBezTo>
                <a:cubicBezTo>
                  <a:pt x="17599" y="19881"/>
                  <a:pt x="17792" y="18446"/>
                  <a:pt x="17793" y="17213"/>
                </a:cubicBezTo>
                <a:cubicBezTo>
                  <a:pt x="17846" y="17354"/>
                  <a:pt x="17805" y="18328"/>
                  <a:pt x="17837" y="18954"/>
                </a:cubicBezTo>
                <a:cubicBezTo>
                  <a:pt x="17909" y="19844"/>
                  <a:pt x="18017" y="17027"/>
                  <a:pt x="18056" y="18529"/>
                </a:cubicBezTo>
                <a:cubicBezTo>
                  <a:pt x="18060" y="18688"/>
                  <a:pt x="18050" y="18848"/>
                  <a:pt x="18039" y="18972"/>
                </a:cubicBezTo>
                <a:cubicBezTo>
                  <a:pt x="18100" y="18558"/>
                  <a:pt x="18236" y="19156"/>
                  <a:pt x="18195" y="17580"/>
                </a:cubicBezTo>
                <a:cubicBezTo>
                  <a:pt x="18322" y="18410"/>
                  <a:pt x="18438" y="16805"/>
                  <a:pt x="18539" y="17836"/>
                </a:cubicBezTo>
                <a:cubicBezTo>
                  <a:pt x="18605" y="15890"/>
                  <a:pt x="18757" y="18774"/>
                  <a:pt x="18778" y="16020"/>
                </a:cubicBezTo>
                <a:cubicBezTo>
                  <a:pt x="18769" y="18865"/>
                  <a:pt x="19000" y="18315"/>
                  <a:pt x="19081" y="16977"/>
                </a:cubicBezTo>
                <a:cubicBezTo>
                  <a:pt x="19054" y="17836"/>
                  <a:pt x="19151" y="17867"/>
                  <a:pt x="19119" y="19058"/>
                </a:cubicBezTo>
                <a:cubicBezTo>
                  <a:pt x="19211" y="19019"/>
                  <a:pt x="19295" y="18490"/>
                  <a:pt x="19279" y="17029"/>
                </a:cubicBezTo>
                <a:cubicBezTo>
                  <a:pt x="19448" y="20432"/>
                  <a:pt x="19618" y="14290"/>
                  <a:pt x="19713" y="18651"/>
                </a:cubicBezTo>
                <a:cubicBezTo>
                  <a:pt x="19985" y="17123"/>
                  <a:pt x="20237" y="16089"/>
                  <a:pt x="20482" y="15421"/>
                </a:cubicBezTo>
                <a:cubicBezTo>
                  <a:pt x="20473" y="18258"/>
                  <a:pt x="20211" y="15704"/>
                  <a:pt x="20222" y="18682"/>
                </a:cubicBezTo>
                <a:cubicBezTo>
                  <a:pt x="20454" y="17514"/>
                  <a:pt x="20588" y="15079"/>
                  <a:pt x="20819" y="15763"/>
                </a:cubicBezTo>
                <a:cubicBezTo>
                  <a:pt x="20878" y="16151"/>
                  <a:pt x="20785" y="16993"/>
                  <a:pt x="20765" y="17479"/>
                </a:cubicBezTo>
                <a:cubicBezTo>
                  <a:pt x="20989" y="16351"/>
                  <a:pt x="21198" y="17586"/>
                  <a:pt x="21398" y="16288"/>
                </a:cubicBezTo>
                <a:lnTo>
                  <a:pt x="21472" y="12197"/>
                </a:lnTo>
                <a:lnTo>
                  <a:pt x="21600" y="8787"/>
                </a:lnTo>
                <a:cubicBezTo>
                  <a:pt x="21600" y="8787"/>
                  <a:pt x="21600" y="4943"/>
                  <a:pt x="21600" y="4943"/>
                </a:cubicBezTo>
                <a:close/>
                <a:moveTo>
                  <a:pt x="21600" y="4943"/>
                </a:moveTo>
              </a:path>
            </a:pathLst>
          </a:custGeom>
          <a:solidFill>
            <a:schemeClr val="accent2"/>
          </a:solidFill>
          <a:ln>
            <a:noFill/>
          </a:ln>
        </p:spPr>
        <p:txBody>
          <a:bodyPr lIns="0" tIns="0" rIns="0" bIns="0"/>
          <a:lstStyle/>
          <a:p>
            <a:endParaRPr lang="en-US" sz="1798" dirty="0"/>
          </a:p>
        </p:txBody>
      </p:sp>
      <p:grpSp>
        <p:nvGrpSpPr>
          <p:cNvPr id="9" name="Group 8"/>
          <p:cNvGrpSpPr/>
          <p:nvPr userDrawn="1"/>
        </p:nvGrpSpPr>
        <p:grpSpPr>
          <a:xfrm>
            <a:off x="720014" y="6328692"/>
            <a:ext cx="1170134" cy="271957"/>
            <a:chOff x="720763" y="6358427"/>
            <a:chExt cx="2083623" cy="483762"/>
          </a:xfrm>
        </p:grpSpPr>
        <p:sp>
          <p:nvSpPr>
            <p:cNvPr id="10" name="AutoShape 555"/>
            <p:cNvSpPr>
              <a:spLocks/>
            </p:cNvSpPr>
            <p:nvPr/>
          </p:nvSpPr>
          <p:spPr bwMode="auto">
            <a:xfrm>
              <a:off x="915885" y="6581166"/>
              <a:ext cx="1888501" cy="261023"/>
            </a:xfrm>
            <a:custGeom>
              <a:avLst/>
              <a:gdLst>
                <a:gd name="T0" fmla="*/ 3771969 w 21600"/>
                <a:gd name="T1" fmla="*/ 20516 h 21600"/>
                <a:gd name="T2" fmla="*/ 3749617 w 21600"/>
                <a:gd name="T3" fmla="*/ 493899 h 21600"/>
                <a:gd name="T4" fmla="*/ 3634537 w 21600"/>
                <a:gd name="T5" fmla="*/ 521954 h 21600"/>
                <a:gd name="T6" fmla="*/ 3447510 w 21600"/>
                <a:gd name="T7" fmla="*/ 278762 h 21600"/>
                <a:gd name="T8" fmla="*/ 3341685 w 21600"/>
                <a:gd name="T9" fmla="*/ 521954 h 21600"/>
                <a:gd name="T10" fmla="*/ 3410139 w 21600"/>
                <a:gd name="T11" fmla="*/ 0 h 21600"/>
                <a:gd name="T12" fmla="*/ 3649031 w 21600"/>
                <a:gd name="T13" fmla="*/ 292802 h 21600"/>
                <a:gd name="T14" fmla="*/ 3643967 w 21600"/>
                <a:gd name="T15" fmla="*/ 0 h 21600"/>
                <a:gd name="T16" fmla="*/ 1739122 w 21600"/>
                <a:gd name="T17" fmla="*/ 0 h 21600"/>
                <a:gd name="T18" fmla="*/ 1710832 w 21600"/>
                <a:gd name="T19" fmla="*/ 521954 h 21600"/>
                <a:gd name="T20" fmla="*/ 1432824 w 21600"/>
                <a:gd name="T21" fmla="*/ 222821 h 21600"/>
                <a:gd name="T22" fmla="*/ 1436841 w 21600"/>
                <a:gd name="T23" fmla="*/ 521954 h 21600"/>
                <a:gd name="T24" fmla="*/ 1331016 w 21600"/>
                <a:gd name="T25" fmla="*/ 0 h 21600"/>
                <a:gd name="T26" fmla="*/ 1478402 w 21600"/>
                <a:gd name="T27" fmla="*/ 42965 h 21600"/>
                <a:gd name="T28" fmla="*/ 1633298 w 21600"/>
                <a:gd name="T29" fmla="*/ 236257 h 21600"/>
                <a:gd name="T30" fmla="*/ 1739122 w 21600"/>
                <a:gd name="T31" fmla="*/ 0 h 21600"/>
                <a:gd name="T32" fmla="*/ 429585 w 21600"/>
                <a:gd name="T33" fmla="*/ 0 h 21600"/>
                <a:gd name="T34" fmla="*/ 288137 w 21600"/>
                <a:gd name="T35" fmla="*/ 200034 h 21600"/>
                <a:gd name="T36" fmla="*/ 164325 w 21600"/>
                <a:gd name="T37" fmla="*/ 0 h 21600"/>
                <a:gd name="T38" fmla="*/ 0 w 21600"/>
                <a:gd name="T39" fmla="*/ 20516 h 21600"/>
                <a:gd name="T40" fmla="*/ 22352 w 21600"/>
                <a:gd name="T41" fmla="*/ 521954 h 21600"/>
                <a:gd name="T42" fmla="*/ 164325 w 21600"/>
                <a:gd name="T43" fmla="*/ 295484 h 21600"/>
                <a:gd name="T44" fmla="*/ 288137 w 21600"/>
                <a:gd name="T45" fmla="*/ 521954 h 21600"/>
                <a:gd name="T46" fmla="*/ 429585 w 21600"/>
                <a:gd name="T47" fmla="*/ 0 h 21600"/>
                <a:gd name="T48" fmla="*/ 887984 w 21600"/>
                <a:gd name="T49" fmla="*/ 0 h 21600"/>
                <a:gd name="T50" fmla="*/ 572606 w 21600"/>
                <a:gd name="T51" fmla="*/ 475268 h 21600"/>
                <a:gd name="T52" fmla="*/ 887984 w 21600"/>
                <a:gd name="T53" fmla="*/ 521954 h 21600"/>
                <a:gd name="T54" fmla="*/ 916274 w 21600"/>
                <a:gd name="T55" fmla="*/ 426504 h 21600"/>
                <a:gd name="T56" fmla="*/ 714055 w 21600"/>
                <a:gd name="T57" fmla="*/ 405239 h 21600"/>
                <a:gd name="T58" fmla="*/ 875237 w 21600"/>
                <a:gd name="T59" fmla="*/ 295436 h 21600"/>
                <a:gd name="T60" fmla="*/ 714055 w 21600"/>
                <a:gd name="T61" fmla="*/ 200034 h 21600"/>
                <a:gd name="T62" fmla="*/ 916274 w 21600"/>
                <a:gd name="T63" fmla="*/ 95402 h 21600"/>
                <a:gd name="T64" fmla="*/ 887984 w 21600"/>
                <a:gd name="T65" fmla="*/ 0 h 21600"/>
                <a:gd name="T66" fmla="*/ 1186599 w 21600"/>
                <a:gd name="T67" fmla="*/ 0 h 21600"/>
                <a:gd name="T68" fmla="*/ 1045150 w 21600"/>
                <a:gd name="T69" fmla="*/ 493899 h 21600"/>
                <a:gd name="T70" fmla="*/ 1186599 w 21600"/>
                <a:gd name="T71" fmla="*/ 521954 h 21600"/>
                <a:gd name="T72" fmla="*/ 1186599 w 21600"/>
                <a:gd name="T73" fmla="*/ 0 h 21600"/>
                <a:gd name="T74" fmla="*/ 2878047 w 21600"/>
                <a:gd name="T75" fmla="*/ 0 h 21600"/>
                <a:gd name="T76" fmla="*/ 2931134 w 21600"/>
                <a:gd name="T77" fmla="*/ 521954 h 21600"/>
                <a:gd name="T78" fmla="*/ 3221716 w 21600"/>
                <a:gd name="T79" fmla="*/ 493851 h 21600"/>
                <a:gd name="T80" fmla="*/ 3040801 w 21600"/>
                <a:gd name="T81" fmla="*/ 426504 h 21600"/>
                <a:gd name="T82" fmla="*/ 3019496 w 21600"/>
                <a:gd name="T83" fmla="*/ 295436 h 21600"/>
                <a:gd name="T84" fmla="*/ 3180853 w 21600"/>
                <a:gd name="T85" fmla="*/ 200034 h 21600"/>
                <a:gd name="T86" fmla="*/ 3019496 w 21600"/>
                <a:gd name="T87" fmla="*/ 95402 h 21600"/>
                <a:gd name="T88" fmla="*/ 3221716 w 21600"/>
                <a:gd name="T89" fmla="*/ 28128 h 21600"/>
                <a:gd name="T90" fmla="*/ 3193426 w 21600"/>
                <a:gd name="T91" fmla="*/ 0 h 21600"/>
                <a:gd name="T92" fmla="*/ 1881968 w 21600"/>
                <a:gd name="T93" fmla="*/ 0 h 21600"/>
                <a:gd name="T94" fmla="*/ 1935230 w 21600"/>
                <a:gd name="T95" fmla="*/ 521954 h 21600"/>
                <a:gd name="T96" fmla="*/ 2225636 w 21600"/>
                <a:gd name="T97" fmla="*/ 493851 h 21600"/>
                <a:gd name="T98" fmla="*/ 2044722 w 21600"/>
                <a:gd name="T99" fmla="*/ 426504 h 21600"/>
                <a:gd name="T100" fmla="*/ 2023592 w 21600"/>
                <a:gd name="T101" fmla="*/ 295436 h 21600"/>
                <a:gd name="T102" fmla="*/ 2184773 w 21600"/>
                <a:gd name="T103" fmla="*/ 200034 h 21600"/>
                <a:gd name="T104" fmla="*/ 2023592 w 21600"/>
                <a:gd name="T105" fmla="*/ 95402 h 21600"/>
                <a:gd name="T106" fmla="*/ 2225636 w 21600"/>
                <a:gd name="T107" fmla="*/ 28128 h 21600"/>
                <a:gd name="T108" fmla="*/ 2197347 w 21600"/>
                <a:gd name="T109" fmla="*/ 0 h 21600"/>
                <a:gd name="T110" fmla="*/ 2694164 w 21600"/>
                <a:gd name="T111" fmla="*/ 0 h 21600"/>
                <a:gd name="T112" fmla="*/ 2487055 w 21600"/>
                <a:gd name="T113" fmla="*/ 193316 h 21600"/>
                <a:gd name="T114" fmla="*/ 2345431 w 21600"/>
                <a:gd name="T115" fmla="*/ 0 h 21600"/>
                <a:gd name="T116" fmla="*/ 2373721 w 21600"/>
                <a:gd name="T117" fmla="*/ 521954 h 21600"/>
                <a:gd name="T118" fmla="*/ 2487055 w 21600"/>
                <a:gd name="T119" fmla="*/ 285262 h 21600"/>
                <a:gd name="T120" fmla="*/ 2691370 w 21600"/>
                <a:gd name="T121" fmla="*/ 521954 h 21600"/>
                <a:gd name="T122" fmla="*/ 2608945 w 21600"/>
                <a:gd name="T123" fmla="*/ 213953 h 21600"/>
                <a:gd name="T124" fmla="*/ 2796147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0"/>
                  </a:moveTo>
                  <a:lnTo>
                    <a:pt x="21600" y="849"/>
                  </a:lnTo>
                  <a:cubicBezTo>
                    <a:pt x="21600" y="849"/>
                    <a:pt x="21471" y="1216"/>
                    <a:pt x="21471" y="2297"/>
                  </a:cubicBezTo>
                  <a:lnTo>
                    <a:pt x="21472" y="20439"/>
                  </a:lnTo>
                  <a:cubicBezTo>
                    <a:pt x="21472" y="21077"/>
                    <a:pt x="21400" y="21600"/>
                    <a:pt x="21311" y="21600"/>
                  </a:cubicBezTo>
                  <a:lnTo>
                    <a:pt x="20813" y="21600"/>
                  </a:lnTo>
                  <a:lnTo>
                    <a:pt x="19719" y="9221"/>
                  </a:lnTo>
                  <a:cubicBezTo>
                    <a:pt x="19719" y="9221"/>
                    <a:pt x="19742" y="10247"/>
                    <a:pt x="19742" y="11536"/>
                  </a:cubicBezTo>
                  <a:cubicBezTo>
                    <a:pt x="19742" y="12823"/>
                    <a:pt x="19742" y="21600"/>
                    <a:pt x="19742" y="21600"/>
                  </a:cubicBezTo>
                  <a:lnTo>
                    <a:pt x="19136" y="21600"/>
                  </a:lnTo>
                  <a:lnTo>
                    <a:pt x="19136" y="0"/>
                  </a:lnTo>
                  <a:cubicBezTo>
                    <a:pt x="19136" y="0"/>
                    <a:pt x="19231" y="0"/>
                    <a:pt x="19528" y="0"/>
                  </a:cubicBezTo>
                  <a:cubicBezTo>
                    <a:pt x="19729" y="0"/>
                    <a:pt x="19875" y="593"/>
                    <a:pt x="19980" y="1778"/>
                  </a:cubicBezTo>
                  <a:cubicBezTo>
                    <a:pt x="20069" y="2782"/>
                    <a:pt x="20896" y="12117"/>
                    <a:pt x="20896" y="12117"/>
                  </a:cubicBezTo>
                  <a:cubicBezTo>
                    <a:pt x="20896" y="12117"/>
                    <a:pt x="20867" y="11481"/>
                    <a:pt x="20867" y="9777"/>
                  </a:cubicBezTo>
                  <a:cubicBezTo>
                    <a:pt x="20867" y="8070"/>
                    <a:pt x="20867" y="0"/>
                    <a:pt x="20867" y="0"/>
                  </a:cubicBezTo>
                  <a:cubicBezTo>
                    <a:pt x="20867" y="0"/>
                    <a:pt x="21600" y="0"/>
                    <a:pt x="21600" y="0"/>
                  </a:cubicBezTo>
                  <a:close/>
                  <a:moveTo>
                    <a:pt x="9959" y="0"/>
                  </a:moveTo>
                  <a:lnTo>
                    <a:pt x="9959" y="20439"/>
                  </a:lnTo>
                  <a:cubicBezTo>
                    <a:pt x="9959" y="21077"/>
                    <a:pt x="9885" y="21600"/>
                    <a:pt x="9797" y="21600"/>
                  </a:cubicBezTo>
                  <a:lnTo>
                    <a:pt x="9299" y="21600"/>
                  </a:lnTo>
                  <a:lnTo>
                    <a:pt x="8205" y="9221"/>
                  </a:lnTo>
                  <a:cubicBezTo>
                    <a:pt x="8205" y="9221"/>
                    <a:pt x="8228" y="10247"/>
                    <a:pt x="8228" y="11536"/>
                  </a:cubicBezTo>
                  <a:cubicBezTo>
                    <a:pt x="8228" y="12823"/>
                    <a:pt x="8228" y="21600"/>
                    <a:pt x="8228" y="21600"/>
                  </a:cubicBezTo>
                  <a:lnTo>
                    <a:pt x="7622" y="21600"/>
                  </a:lnTo>
                  <a:lnTo>
                    <a:pt x="7622" y="0"/>
                  </a:lnTo>
                  <a:cubicBezTo>
                    <a:pt x="7622" y="0"/>
                    <a:pt x="7717" y="0"/>
                    <a:pt x="8014" y="0"/>
                  </a:cubicBezTo>
                  <a:cubicBezTo>
                    <a:pt x="8215" y="0"/>
                    <a:pt x="8361" y="593"/>
                    <a:pt x="8466" y="1778"/>
                  </a:cubicBezTo>
                  <a:cubicBezTo>
                    <a:pt x="8555" y="2782"/>
                    <a:pt x="9382" y="12117"/>
                    <a:pt x="9382" y="12117"/>
                  </a:cubicBezTo>
                  <a:cubicBezTo>
                    <a:pt x="9382" y="12117"/>
                    <a:pt x="9353" y="11481"/>
                    <a:pt x="9353" y="9777"/>
                  </a:cubicBezTo>
                  <a:cubicBezTo>
                    <a:pt x="9353" y="8070"/>
                    <a:pt x="9353" y="0"/>
                    <a:pt x="9353" y="0"/>
                  </a:cubicBezTo>
                  <a:lnTo>
                    <a:pt x="9959" y="0"/>
                  </a:lnTo>
                  <a:cubicBezTo>
                    <a:pt x="9959" y="0"/>
                    <a:pt x="9959" y="0"/>
                    <a:pt x="9959" y="0"/>
                  </a:cubicBezTo>
                  <a:close/>
                  <a:moveTo>
                    <a:pt x="2460" y="0"/>
                  </a:moveTo>
                  <a:lnTo>
                    <a:pt x="1650" y="0"/>
                  </a:lnTo>
                  <a:lnTo>
                    <a:pt x="1650" y="8278"/>
                  </a:lnTo>
                  <a:lnTo>
                    <a:pt x="941" y="8278"/>
                  </a:lnTo>
                  <a:lnTo>
                    <a:pt x="941" y="0"/>
                  </a:lnTo>
                  <a:lnTo>
                    <a:pt x="0" y="0"/>
                  </a:lnTo>
                  <a:lnTo>
                    <a:pt x="0" y="849"/>
                  </a:lnTo>
                  <a:cubicBezTo>
                    <a:pt x="0" y="849"/>
                    <a:pt x="128" y="1196"/>
                    <a:pt x="128" y="2297"/>
                  </a:cubicBezTo>
                  <a:lnTo>
                    <a:pt x="128" y="21600"/>
                  </a:lnTo>
                  <a:lnTo>
                    <a:pt x="941" y="21600"/>
                  </a:lnTo>
                  <a:lnTo>
                    <a:pt x="941" y="12228"/>
                  </a:lnTo>
                  <a:lnTo>
                    <a:pt x="1650" y="12228"/>
                  </a:lnTo>
                  <a:lnTo>
                    <a:pt x="1650" y="21600"/>
                  </a:lnTo>
                  <a:lnTo>
                    <a:pt x="2460" y="21600"/>
                  </a:lnTo>
                  <a:lnTo>
                    <a:pt x="2460" y="0"/>
                  </a:lnTo>
                  <a:cubicBezTo>
                    <a:pt x="2460" y="0"/>
                    <a:pt x="2460" y="0"/>
                    <a:pt x="2460" y="0"/>
                  </a:cubicBezTo>
                  <a:close/>
                  <a:moveTo>
                    <a:pt x="5085" y="0"/>
                  </a:moveTo>
                  <a:cubicBezTo>
                    <a:pt x="5085" y="0"/>
                    <a:pt x="3326" y="0"/>
                    <a:pt x="3279" y="0"/>
                  </a:cubicBezTo>
                  <a:lnTo>
                    <a:pt x="3279" y="19668"/>
                  </a:lnTo>
                  <a:cubicBezTo>
                    <a:pt x="3279" y="20790"/>
                    <a:pt x="3428" y="21599"/>
                    <a:pt x="3583" y="21600"/>
                  </a:cubicBezTo>
                  <a:lnTo>
                    <a:pt x="5085" y="21600"/>
                  </a:lnTo>
                  <a:cubicBezTo>
                    <a:pt x="5173" y="21600"/>
                    <a:pt x="5247" y="21076"/>
                    <a:pt x="5247" y="20437"/>
                  </a:cubicBezTo>
                  <a:lnTo>
                    <a:pt x="5247" y="17650"/>
                  </a:lnTo>
                  <a:lnTo>
                    <a:pt x="4211" y="17650"/>
                  </a:lnTo>
                  <a:cubicBezTo>
                    <a:pt x="4144" y="17650"/>
                    <a:pt x="4089" y="17253"/>
                    <a:pt x="4089" y="16770"/>
                  </a:cubicBezTo>
                  <a:lnTo>
                    <a:pt x="4089" y="12226"/>
                  </a:lnTo>
                  <a:lnTo>
                    <a:pt x="5012" y="12226"/>
                  </a:lnTo>
                  <a:lnTo>
                    <a:pt x="5012" y="8278"/>
                  </a:lnTo>
                  <a:lnTo>
                    <a:pt x="4089" y="8278"/>
                  </a:lnTo>
                  <a:lnTo>
                    <a:pt x="4089" y="3948"/>
                  </a:lnTo>
                  <a:lnTo>
                    <a:pt x="5247" y="3948"/>
                  </a:lnTo>
                  <a:lnTo>
                    <a:pt x="5247" y="1164"/>
                  </a:lnTo>
                  <a:cubicBezTo>
                    <a:pt x="5247" y="523"/>
                    <a:pt x="5173" y="0"/>
                    <a:pt x="5085" y="0"/>
                  </a:cubicBezTo>
                  <a:cubicBezTo>
                    <a:pt x="5085" y="0"/>
                    <a:pt x="5085" y="0"/>
                    <a:pt x="5085" y="0"/>
                  </a:cubicBezTo>
                  <a:close/>
                  <a:moveTo>
                    <a:pt x="6795" y="0"/>
                  </a:moveTo>
                  <a:lnTo>
                    <a:pt x="5985" y="0"/>
                  </a:lnTo>
                  <a:lnTo>
                    <a:pt x="5985" y="20439"/>
                  </a:lnTo>
                  <a:cubicBezTo>
                    <a:pt x="5985" y="21077"/>
                    <a:pt x="6058" y="21600"/>
                    <a:pt x="6147" y="21600"/>
                  </a:cubicBezTo>
                  <a:lnTo>
                    <a:pt x="6795" y="21600"/>
                  </a:lnTo>
                  <a:lnTo>
                    <a:pt x="6795" y="0"/>
                  </a:lnTo>
                  <a:cubicBezTo>
                    <a:pt x="6795" y="0"/>
                    <a:pt x="6795" y="0"/>
                    <a:pt x="6795" y="0"/>
                  </a:cubicBezTo>
                  <a:close/>
                  <a:moveTo>
                    <a:pt x="18287" y="0"/>
                  </a:moveTo>
                  <a:cubicBezTo>
                    <a:pt x="18287" y="0"/>
                    <a:pt x="16529" y="0"/>
                    <a:pt x="16481" y="0"/>
                  </a:cubicBezTo>
                  <a:lnTo>
                    <a:pt x="16481" y="19668"/>
                  </a:lnTo>
                  <a:cubicBezTo>
                    <a:pt x="16481" y="20745"/>
                    <a:pt x="16629" y="21599"/>
                    <a:pt x="16785" y="21600"/>
                  </a:cubicBezTo>
                  <a:lnTo>
                    <a:pt x="18287" y="21600"/>
                  </a:lnTo>
                  <a:cubicBezTo>
                    <a:pt x="18376" y="21600"/>
                    <a:pt x="18449" y="21076"/>
                    <a:pt x="18449" y="20437"/>
                  </a:cubicBezTo>
                  <a:lnTo>
                    <a:pt x="18449" y="17650"/>
                  </a:lnTo>
                  <a:lnTo>
                    <a:pt x="17413" y="17650"/>
                  </a:lnTo>
                  <a:cubicBezTo>
                    <a:pt x="17346" y="17650"/>
                    <a:pt x="17291" y="17253"/>
                    <a:pt x="17291" y="16770"/>
                  </a:cubicBezTo>
                  <a:lnTo>
                    <a:pt x="17291" y="12226"/>
                  </a:lnTo>
                  <a:lnTo>
                    <a:pt x="18215" y="12226"/>
                  </a:lnTo>
                  <a:lnTo>
                    <a:pt x="18215" y="8278"/>
                  </a:lnTo>
                  <a:lnTo>
                    <a:pt x="17291" y="8278"/>
                  </a:lnTo>
                  <a:lnTo>
                    <a:pt x="17291" y="3948"/>
                  </a:lnTo>
                  <a:lnTo>
                    <a:pt x="18449" y="3948"/>
                  </a:lnTo>
                  <a:lnTo>
                    <a:pt x="18449" y="1164"/>
                  </a:lnTo>
                  <a:cubicBezTo>
                    <a:pt x="18449" y="523"/>
                    <a:pt x="18376" y="0"/>
                    <a:pt x="18287" y="0"/>
                  </a:cubicBezTo>
                  <a:cubicBezTo>
                    <a:pt x="18287" y="0"/>
                    <a:pt x="18287" y="0"/>
                    <a:pt x="18287" y="0"/>
                  </a:cubicBezTo>
                  <a:close/>
                  <a:moveTo>
                    <a:pt x="12583" y="0"/>
                  </a:moveTo>
                  <a:cubicBezTo>
                    <a:pt x="12583" y="0"/>
                    <a:pt x="10825" y="0"/>
                    <a:pt x="10777" y="0"/>
                  </a:cubicBezTo>
                  <a:lnTo>
                    <a:pt x="10777" y="19668"/>
                  </a:lnTo>
                  <a:cubicBezTo>
                    <a:pt x="10777" y="20745"/>
                    <a:pt x="10926" y="21599"/>
                    <a:pt x="11082" y="21600"/>
                  </a:cubicBezTo>
                  <a:lnTo>
                    <a:pt x="12583" y="21600"/>
                  </a:lnTo>
                  <a:cubicBezTo>
                    <a:pt x="12672" y="21600"/>
                    <a:pt x="12745" y="21076"/>
                    <a:pt x="12745" y="20437"/>
                  </a:cubicBezTo>
                  <a:lnTo>
                    <a:pt x="12745" y="17650"/>
                  </a:lnTo>
                  <a:lnTo>
                    <a:pt x="11709" y="17650"/>
                  </a:lnTo>
                  <a:cubicBezTo>
                    <a:pt x="11642" y="17650"/>
                    <a:pt x="11588" y="17253"/>
                    <a:pt x="11588" y="16770"/>
                  </a:cubicBezTo>
                  <a:lnTo>
                    <a:pt x="11588" y="12226"/>
                  </a:lnTo>
                  <a:lnTo>
                    <a:pt x="12511" y="12226"/>
                  </a:lnTo>
                  <a:lnTo>
                    <a:pt x="12511" y="8278"/>
                  </a:lnTo>
                  <a:lnTo>
                    <a:pt x="11588" y="8278"/>
                  </a:lnTo>
                  <a:lnTo>
                    <a:pt x="11588" y="3948"/>
                  </a:lnTo>
                  <a:lnTo>
                    <a:pt x="12745" y="3948"/>
                  </a:lnTo>
                  <a:lnTo>
                    <a:pt x="12745" y="1164"/>
                  </a:lnTo>
                  <a:cubicBezTo>
                    <a:pt x="12745" y="523"/>
                    <a:pt x="12672" y="0"/>
                    <a:pt x="12583" y="0"/>
                  </a:cubicBezTo>
                  <a:cubicBezTo>
                    <a:pt x="12583" y="0"/>
                    <a:pt x="12583" y="0"/>
                    <a:pt x="12583" y="0"/>
                  </a:cubicBezTo>
                  <a:close/>
                  <a:moveTo>
                    <a:pt x="16012" y="0"/>
                  </a:moveTo>
                  <a:cubicBezTo>
                    <a:pt x="16012" y="0"/>
                    <a:pt x="15568" y="0"/>
                    <a:pt x="15428" y="0"/>
                  </a:cubicBezTo>
                  <a:cubicBezTo>
                    <a:pt x="15287" y="0"/>
                    <a:pt x="15179" y="254"/>
                    <a:pt x="15067" y="1177"/>
                  </a:cubicBezTo>
                  <a:cubicBezTo>
                    <a:pt x="14956" y="2100"/>
                    <a:pt x="14242" y="8000"/>
                    <a:pt x="14242" y="8000"/>
                  </a:cubicBezTo>
                  <a:lnTo>
                    <a:pt x="14242" y="0"/>
                  </a:lnTo>
                  <a:lnTo>
                    <a:pt x="13431" y="0"/>
                  </a:lnTo>
                  <a:lnTo>
                    <a:pt x="13431" y="20439"/>
                  </a:lnTo>
                  <a:cubicBezTo>
                    <a:pt x="13431" y="21078"/>
                    <a:pt x="13504" y="21600"/>
                    <a:pt x="13593" y="21600"/>
                  </a:cubicBezTo>
                  <a:lnTo>
                    <a:pt x="14242" y="21600"/>
                  </a:lnTo>
                  <a:lnTo>
                    <a:pt x="14242" y="11805"/>
                  </a:lnTo>
                  <a:cubicBezTo>
                    <a:pt x="14242" y="11805"/>
                    <a:pt x="14849" y="18618"/>
                    <a:pt x="14956" y="19813"/>
                  </a:cubicBezTo>
                  <a:cubicBezTo>
                    <a:pt x="15063" y="21010"/>
                    <a:pt x="15168" y="21600"/>
                    <a:pt x="15412" y="21600"/>
                  </a:cubicBezTo>
                  <a:cubicBezTo>
                    <a:pt x="15655" y="21600"/>
                    <a:pt x="16077" y="21600"/>
                    <a:pt x="16077" y="21600"/>
                  </a:cubicBezTo>
                  <a:lnTo>
                    <a:pt x="14940" y="8854"/>
                  </a:lnTo>
                  <a:lnTo>
                    <a:pt x="16012" y="0"/>
                  </a:lnTo>
                  <a:cubicBezTo>
                    <a:pt x="16012" y="0"/>
                    <a:pt x="16012" y="0"/>
                    <a:pt x="16012" y="0"/>
                  </a:cubicBezTo>
                  <a:close/>
                  <a:moveTo>
                    <a:pt x="16012" y="0"/>
                  </a:moveTo>
                </a:path>
              </a:pathLst>
            </a:custGeom>
            <a:solidFill>
              <a:srgbClr val="005F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sz="1798" dirty="0"/>
            </a:p>
          </p:txBody>
        </p:sp>
        <p:sp>
          <p:nvSpPr>
            <p:cNvPr id="11" name="AutoShape 556"/>
            <p:cNvSpPr>
              <a:spLocks/>
            </p:cNvSpPr>
            <p:nvPr/>
          </p:nvSpPr>
          <p:spPr bwMode="auto">
            <a:xfrm>
              <a:off x="720763" y="6358427"/>
              <a:ext cx="334495" cy="316707"/>
            </a:xfrm>
            <a:custGeom>
              <a:avLst/>
              <a:gdLst>
                <a:gd name="T0" fmla="*/ 138299 w 21386"/>
                <a:gd name="T1" fmla="*/ 631529 h 21414"/>
                <a:gd name="T2" fmla="*/ 124647 w 21386"/>
                <a:gd name="T3" fmla="*/ 621828 h 21414"/>
                <a:gd name="T4" fmla="*/ 199467 w 21386"/>
                <a:gd name="T5" fmla="*/ 392687 h 21414"/>
                <a:gd name="T6" fmla="*/ 3718 w 21386"/>
                <a:gd name="T7" fmla="*/ 251085 h 21414"/>
                <a:gd name="T8" fmla="*/ 8903 w 21386"/>
                <a:gd name="T9" fmla="*/ 235234 h 21414"/>
                <a:gd name="T10" fmla="*/ 250888 w 21386"/>
                <a:gd name="T11" fmla="*/ 235234 h 21414"/>
                <a:gd name="T12" fmla="*/ 325614 w 21386"/>
                <a:gd name="T13" fmla="*/ 6181 h 21414"/>
                <a:gd name="T14" fmla="*/ 342421 w 21386"/>
                <a:gd name="T15" fmla="*/ 6211 h 21414"/>
                <a:gd name="T16" fmla="*/ 417210 w 21386"/>
                <a:gd name="T17" fmla="*/ 235234 h 21414"/>
                <a:gd name="T18" fmla="*/ 659163 w 21386"/>
                <a:gd name="T19" fmla="*/ 235234 h 21414"/>
                <a:gd name="T20" fmla="*/ 664349 w 21386"/>
                <a:gd name="T21" fmla="*/ 251085 h 21414"/>
                <a:gd name="T22" fmla="*/ 547574 w 21386"/>
                <a:gd name="T23" fmla="*/ 335549 h 21414"/>
                <a:gd name="T24" fmla="*/ 409431 w 21386"/>
                <a:gd name="T25" fmla="*/ 335549 h 21414"/>
                <a:gd name="T26" fmla="*/ 366726 w 21386"/>
                <a:gd name="T27" fmla="*/ 204861 h 21414"/>
                <a:gd name="T28" fmla="*/ 324083 w 21386"/>
                <a:gd name="T29" fmla="*/ 335549 h 21414"/>
                <a:gd name="T30" fmla="*/ 185878 w 21386"/>
                <a:gd name="T31" fmla="*/ 335549 h 21414"/>
                <a:gd name="T32" fmla="*/ 297686 w 21386"/>
                <a:gd name="T33" fmla="*/ 416346 h 21414"/>
                <a:gd name="T34" fmla="*/ 254981 w 21386"/>
                <a:gd name="T35" fmla="*/ 547094 h 21414"/>
                <a:gd name="T36" fmla="*/ 138299 w 21386"/>
                <a:gd name="T37" fmla="*/ 631529 h 21414"/>
                <a:gd name="T38" fmla="*/ 138299 w 21386"/>
                <a:gd name="T39" fmla="*/ 631529 h 214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386" h="21414">
                  <a:moveTo>
                    <a:pt x="4427" y="21354"/>
                  </a:moveTo>
                  <a:cubicBezTo>
                    <a:pt x="4199" y="21528"/>
                    <a:pt x="3903" y="21301"/>
                    <a:pt x="3990" y="21026"/>
                  </a:cubicBezTo>
                  <a:cubicBezTo>
                    <a:pt x="4114" y="20634"/>
                    <a:pt x="6385" y="13278"/>
                    <a:pt x="6385" y="13278"/>
                  </a:cubicBezTo>
                  <a:lnTo>
                    <a:pt x="119" y="8490"/>
                  </a:lnTo>
                  <a:cubicBezTo>
                    <a:pt x="-107" y="8316"/>
                    <a:pt x="10" y="7952"/>
                    <a:pt x="285" y="7954"/>
                  </a:cubicBezTo>
                  <a:cubicBezTo>
                    <a:pt x="679" y="7956"/>
                    <a:pt x="8031" y="7954"/>
                    <a:pt x="8031" y="7954"/>
                  </a:cubicBezTo>
                  <a:cubicBezTo>
                    <a:pt x="8031" y="7954"/>
                    <a:pt x="10304" y="603"/>
                    <a:pt x="10423" y="209"/>
                  </a:cubicBezTo>
                  <a:cubicBezTo>
                    <a:pt x="10507" y="-67"/>
                    <a:pt x="10877" y="-72"/>
                    <a:pt x="10961" y="210"/>
                  </a:cubicBezTo>
                  <a:cubicBezTo>
                    <a:pt x="11081" y="604"/>
                    <a:pt x="13355" y="7954"/>
                    <a:pt x="13355" y="7954"/>
                  </a:cubicBezTo>
                  <a:cubicBezTo>
                    <a:pt x="13355" y="7954"/>
                    <a:pt x="20707" y="7956"/>
                    <a:pt x="21100" y="7954"/>
                  </a:cubicBezTo>
                  <a:cubicBezTo>
                    <a:pt x="21376" y="7952"/>
                    <a:pt x="21493" y="8316"/>
                    <a:pt x="21266" y="8490"/>
                  </a:cubicBezTo>
                  <a:lnTo>
                    <a:pt x="17528" y="11346"/>
                  </a:lnTo>
                  <a:lnTo>
                    <a:pt x="13106" y="11346"/>
                  </a:lnTo>
                  <a:lnTo>
                    <a:pt x="11739" y="6927"/>
                  </a:lnTo>
                  <a:lnTo>
                    <a:pt x="10374" y="11346"/>
                  </a:lnTo>
                  <a:lnTo>
                    <a:pt x="5950" y="11346"/>
                  </a:lnTo>
                  <a:lnTo>
                    <a:pt x="9529" y="14078"/>
                  </a:lnTo>
                  <a:lnTo>
                    <a:pt x="8162" y="18499"/>
                  </a:lnTo>
                  <a:cubicBezTo>
                    <a:pt x="8162" y="18499"/>
                    <a:pt x="4654" y="21181"/>
                    <a:pt x="4427" y="21354"/>
                  </a:cubicBezTo>
                  <a:close/>
                  <a:moveTo>
                    <a:pt x="4427" y="21354"/>
                  </a:moveTo>
                </a:path>
              </a:pathLst>
            </a:custGeom>
            <a:solidFill>
              <a:srgbClr val="E30613"/>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sz="1798" dirty="0"/>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4963" y="6205244"/>
            <a:ext cx="1064448" cy="628571"/>
          </a:xfrm>
          <a:prstGeom prst="rect">
            <a:avLst/>
          </a:prstGeom>
        </p:spPr>
      </p:pic>
    </p:spTree>
    <p:extLst>
      <p:ext uri="{BB962C8B-B14F-4D97-AF65-F5344CB8AC3E}">
        <p14:creationId xmlns:p14="http://schemas.microsoft.com/office/powerpoint/2010/main" val="1294493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icture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992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Background Picture Layout 1st colo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1">
                  <a:lumMod val="75000"/>
                  <a:alpha val="89000"/>
                </a:schemeClr>
              </a:gs>
              <a:gs pos="0">
                <a:schemeClr val="accent1">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8" name="Straight Connector 7"/>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_Background Picture Layout 2nd colo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2">
                  <a:lumMod val="75000"/>
                  <a:alpha val="89000"/>
                </a:schemeClr>
              </a:gs>
              <a:gs pos="0">
                <a:schemeClr val="accent2">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3">
                  <a:lumMod val="75000"/>
                  <a:alpha val="89000"/>
                </a:schemeClr>
              </a:gs>
              <a:gs pos="0">
                <a:schemeClr val="accent3">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2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E3CF-8F4B-8CE1-4446-6BB8680FE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852EC038-160C-B15D-F32B-CE51DF611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93D25-D372-CADA-610C-CA46D674C41E}"/>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5" name="Footer Placeholder 4">
            <a:extLst>
              <a:ext uri="{FF2B5EF4-FFF2-40B4-BE49-F238E27FC236}">
                <a16:creationId xmlns:a16="http://schemas.microsoft.com/office/drawing/2014/main" id="{B5172378-96CF-384B-6D67-7DCE1AE59E51}"/>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2FBE5930-1D67-B3E8-F1F3-96F922D79EB2}"/>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2820390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4">
                  <a:lumMod val="75000"/>
                  <a:alpha val="81000"/>
                </a:schemeClr>
              </a:gs>
              <a:gs pos="0">
                <a:schemeClr val="accent4">
                  <a:alpha val="8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5">
                  <a:lumMod val="75000"/>
                  <a:alpha val="89000"/>
                </a:schemeClr>
              </a:gs>
              <a:gs pos="0">
                <a:schemeClr val="accent5">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6">
                  <a:lumMod val="75000"/>
                  <a:alpha val="89000"/>
                </a:schemeClr>
              </a:gs>
              <a:gs pos="0">
                <a:schemeClr val="accent6">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1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tx2">
                  <a:lumMod val="75000"/>
                  <a:alpha val="89000"/>
                </a:schemeClr>
              </a:gs>
              <a:gs pos="0">
                <a:schemeClr val="tx2">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8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6">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5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2">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0831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6">
                  <a:alpha val="85000"/>
                </a:schemeClr>
              </a:gs>
              <a:gs pos="100000">
                <a:schemeClr val="accent4">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2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5">
                  <a:alpha val="85000"/>
                </a:schemeClr>
              </a:gs>
              <a:gs pos="100000">
                <a:schemeClr val="accent6">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dirty="0"/>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0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1">
                  <a:lumMod val="75000"/>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8" name="Straight Connector 7"/>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5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0">
                <a:schemeClr val="accent4">
                  <a:alpha val="85000"/>
                </a:schemeClr>
              </a:gs>
              <a:gs pos="100000">
                <a:schemeClr val="accent5">
                  <a:alpha val="8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25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D857-016F-EFA4-FB38-2D901F66C63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F23143BD-D01A-7C6C-DA4A-E5F009C2E0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03836B45-7525-EE08-640D-90B2270162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C6434C58-8566-CC73-BD18-8C0A25E9EFEB}"/>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6" name="Footer Placeholder 5">
            <a:extLst>
              <a:ext uri="{FF2B5EF4-FFF2-40B4-BE49-F238E27FC236}">
                <a16:creationId xmlns:a16="http://schemas.microsoft.com/office/drawing/2014/main" id="{6CBD35E1-E734-522D-D835-9D8FE4917F2A}"/>
              </a:ext>
            </a:extLst>
          </p:cNvPr>
          <p:cNvSpPr>
            <a:spLocks noGrp="1"/>
          </p:cNvSpPr>
          <p:nvPr>
            <p:ph type="ftr" sz="quarter" idx="11"/>
          </p:nvPr>
        </p:nvSpPr>
        <p:spPr/>
        <p:txBody>
          <a:bodyPr/>
          <a:lstStyle/>
          <a:p>
            <a:endParaRPr lang="nl-BE" dirty="0"/>
          </a:p>
        </p:txBody>
      </p:sp>
      <p:sp>
        <p:nvSpPr>
          <p:cNvPr id="7" name="Slide Number Placeholder 6">
            <a:extLst>
              <a:ext uri="{FF2B5EF4-FFF2-40B4-BE49-F238E27FC236}">
                <a16:creationId xmlns:a16="http://schemas.microsoft.com/office/drawing/2014/main" id="{10B57AF6-614D-1225-2259-4C1EF07ADD02}"/>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4031993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388673"/>
      </p:ext>
    </p:extLst>
  </p:cSld>
  <p:clrMapOvr>
    <a:masterClrMapping/>
  </p:clrMapOvr>
  <p:extLst>
    <p:ext uri="{DCECCB84-F9BA-43D5-87BE-67443E8EF086}">
      <p15:sldGuideLst xmlns:p15="http://schemas.microsoft.com/office/powerpoint/2012/main">
        <p15:guide id="1" orient="horz" pos="2928">
          <p15:clr>
            <a:srgbClr val="FBAE40"/>
          </p15:clr>
        </p15:guide>
        <p15:guide id="2" orient="horz" pos="14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Layout Year">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9294471" cy="5764192"/>
          </a:xfrm>
          <a:solidFill>
            <a:schemeClr val="bg2">
              <a:lumMod val="65000"/>
            </a:schemeClr>
          </a:solidFill>
        </p:spPr>
        <p:txBody>
          <a:bodyPr/>
          <a:lstStyle/>
          <a:p>
            <a:endParaRPr lang="id-ID"/>
          </a:p>
        </p:txBody>
      </p:sp>
    </p:spTree>
    <p:extLst>
      <p:ext uri="{BB962C8B-B14F-4D97-AF65-F5344CB8AC3E}">
        <p14:creationId xmlns:p14="http://schemas.microsoft.com/office/powerpoint/2010/main" val="11098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B662-C93B-0450-5135-F3E551334C0A}"/>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1591E0C9-6733-0161-536F-94C51AA4A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BD36F-D5A5-898D-CAC6-933EA93CD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F36A654A-014C-D348-34BF-5779F094A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F8030-47CA-3DF2-DAA7-3EB7AB198E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398FB271-B5B5-CCDF-A99C-887D8A0FAB20}"/>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8" name="Footer Placeholder 7">
            <a:extLst>
              <a:ext uri="{FF2B5EF4-FFF2-40B4-BE49-F238E27FC236}">
                <a16:creationId xmlns:a16="http://schemas.microsoft.com/office/drawing/2014/main" id="{B5796D7D-03FE-BF35-BEB9-5F1C46922420}"/>
              </a:ext>
            </a:extLst>
          </p:cNvPr>
          <p:cNvSpPr>
            <a:spLocks noGrp="1"/>
          </p:cNvSpPr>
          <p:nvPr>
            <p:ph type="ftr" sz="quarter" idx="11"/>
          </p:nvPr>
        </p:nvSpPr>
        <p:spPr/>
        <p:txBody>
          <a:bodyPr/>
          <a:lstStyle/>
          <a:p>
            <a:endParaRPr lang="nl-BE" dirty="0"/>
          </a:p>
        </p:txBody>
      </p:sp>
      <p:sp>
        <p:nvSpPr>
          <p:cNvPr id="9" name="Slide Number Placeholder 8">
            <a:extLst>
              <a:ext uri="{FF2B5EF4-FFF2-40B4-BE49-F238E27FC236}">
                <a16:creationId xmlns:a16="http://schemas.microsoft.com/office/drawing/2014/main" id="{2341F38C-69EF-C352-257C-3C79BB24599B}"/>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263248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9903-46FB-9BB9-0779-3786F1F567C4}"/>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7F3B6651-8D2B-993E-832D-D4DD072E7F79}"/>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4" name="Footer Placeholder 3">
            <a:extLst>
              <a:ext uri="{FF2B5EF4-FFF2-40B4-BE49-F238E27FC236}">
                <a16:creationId xmlns:a16="http://schemas.microsoft.com/office/drawing/2014/main" id="{E291CE83-2720-4F92-DF5E-182610145F24}"/>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ECDFD4E2-64AB-2EB4-5709-CD93179B63E1}"/>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28128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0E425-AA1D-5AEA-FAF4-05A2A8D5452B}"/>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3" name="Footer Placeholder 2">
            <a:extLst>
              <a:ext uri="{FF2B5EF4-FFF2-40B4-BE49-F238E27FC236}">
                <a16:creationId xmlns:a16="http://schemas.microsoft.com/office/drawing/2014/main" id="{A205E54A-D448-1090-93DA-7C00AA016F9A}"/>
              </a:ext>
            </a:extLst>
          </p:cNvPr>
          <p:cNvSpPr>
            <a:spLocks noGrp="1"/>
          </p:cNvSpPr>
          <p:nvPr>
            <p:ph type="ftr" sz="quarter" idx="11"/>
          </p:nvPr>
        </p:nvSpPr>
        <p:spPr/>
        <p:txBody>
          <a:bodyPr/>
          <a:lstStyle/>
          <a:p>
            <a:endParaRPr lang="nl-BE" dirty="0"/>
          </a:p>
        </p:txBody>
      </p:sp>
      <p:sp>
        <p:nvSpPr>
          <p:cNvPr id="4" name="Slide Number Placeholder 3">
            <a:extLst>
              <a:ext uri="{FF2B5EF4-FFF2-40B4-BE49-F238E27FC236}">
                <a16:creationId xmlns:a16="http://schemas.microsoft.com/office/drawing/2014/main" id="{62154A1A-6E4F-36A8-14E1-9C039F773C3A}"/>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4195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AD7A-F95D-3992-B60B-380A933F7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2E1CE28E-46FF-6384-35B0-B3642728C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EEDA238D-346D-1D9E-CF57-FFAC478D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74463-47D5-E28E-54EE-B875F62BAED4}"/>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6" name="Footer Placeholder 5">
            <a:extLst>
              <a:ext uri="{FF2B5EF4-FFF2-40B4-BE49-F238E27FC236}">
                <a16:creationId xmlns:a16="http://schemas.microsoft.com/office/drawing/2014/main" id="{09F6D69F-4B76-23E8-2914-ED544DC6A2AC}"/>
              </a:ext>
            </a:extLst>
          </p:cNvPr>
          <p:cNvSpPr>
            <a:spLocks noGrp="1"/>
          </p:cNvSpPr>
          <p:nvPr>
            <p:ph type="ftr" sz="quarter" idx="11"/>
          </p:nvPr>
        </p:nvSpPr>
        <p:spPr/>
        <p:txBody>
          <a:bodyPr/>
          <a:lstStyle/>
          <a:p>
            <a:endParaRPr lang="nl-BE" dirty="0"/>
          </a:p>
        </p:txBody>
      </p:sp>
      <p:sp>
        <p:nvSpPr>
          <p:cNvPr id="7" name="Slide Number Placeholder 6">
            <a:extLst>
              <a:ext uri="{FF2B5EF4-FFF2-40B4-BE49-F238E27FC236}">
                <a16:creationId xmlns:a16="http://schemas.microsoft.com/office/drawing/2014/main" id="{CCE53476-3561-2C2E-78A1-D7554E89D5F5}"/>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423053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410F-30D4-A415-E1DA-D38949BED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7FD64AE9-DD97-17D2-3429-46E4B79A8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ext Placeholder 3">
            <a:extLst>
              <a:ext uri="{FF2B5EF4-FFF2-40B4-BE49-F238E27FC236}">
                <a16:creationId xmlns:a16="http://schemas.microsoft.com/office/drawing/2014/main" id="{AD4A5C0D-5528-90EC-803E-017A54D8D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2E405-CE9E-6AB9-BD3F-4EFB279B292C}"/>
              </a:ext>
            </a:extLst>
          </p:cNvPr>
          <p:cNvSpPr>
            <a:spLocks noGrp="1"/>
          </p:cNvSpPr>
          <p:nvPr>
            <p:ph type="dt" sz="half" idx="10"/>
          </p:nvPr>
        </p:nvSpPr>
        <p:spPr/>
        <p:txBody>
          <a:bodyPr/>
          <a:lstStyle/>
          <a:p>
            <a:fld id="{A1EE19FA-ADD1-4B9A-B035-F606FCE4671D}" type="datetimeFigureOut">
              <a:rPr lang="nl-BE" smtClean="0"/>
              <a:t>26/03/2025</a:t>
            </a:fld>
            <a:endParaRPr lang="nl-BE" dirty="0"/>
          </a:p>
        </p:txBody>
      </p:sp>
      <p:sp>
        <p:nvSpPr>
          <p:cNvPr id="6" name="Footer Placeholder 5">
            <a:extLst>
              <a:ext uri="{FF2B5EF4-FFF2-40B4-BE49-F238E27FC236}">
                <a16:creationId xmlns:a16="http://schemas.microsoft.com/office/drawing/2014/main" id="{F9AFC1B0-BFAF-88E0-4839-B1F9A4E2136A}"/>
              </a:ext>
            </a:extLst>
          </p:cNvPr>
          <p:cNvSpPr>
            <a:spLocks noGrp="1"/>
          </p:cNvSpPr>
          <p:nvPr>
            <p:ph type="ftr" sz="quarter" idx="11"/>
          </p:nvPr>
        </p:nvSpPr>
        <p:spPr/>
        <p:txBody>
          <a:bodyPr/>
          <a:lstStyle/>
          <a:p>
            <a:endParaRPr lang="nl-BE" dirty="0"/>
          </a:p>
        </p:txBody>
      </p:sp>
      <p:sp>
        <p:nvSpPr>
          <p:cNvPr id="7" name="Slide Number Placeholder 6">
            <a:extLst>
              <a:ext uri="{FF2B5EF4-FFF2-40B4-BE49-F238E27FC236}">
                <a16:creationId xmlns:a16="http://schemas.microsoft.com/office/drawing/2014/main" id="{982AEA71-9960-6963-3ED2-E20D41E33AD5}"/>
              </a:ext>
            </a:extLst>
          </p:cNvPr>
          <p:cNvSpPr>
            <a:spLocks noGrp="1"/>
          </p:cNvSpPr>
          <p:nvPr>
            <p:ph type="sldNum" sz="quarter" idx="12"/>
          </p:nvPr>
        </p:nvSpPr>
        <p:spPr/>
        <p:txBody>
          <a:bodyPr/>
          <a:lstStyle/>
          <a:p>
            <a:fld id="{DAA51464-96A3-4B1D-BC02-63A973F5C4FE}" type="slidenum">
              <a:rPr lang="nl-BE" smtClean="0"/>
              <a:t>‹#›</a:t>
            </a:fld>
            <a:endParaRPr lang="nl-BE" dirty="0"/>
          </a:p>
        </p:txBody>
      </p:sp>
    </p:spTree>
    <p:extLst>
      <p:ext uri="{BB962C8B-B14F-4D97-AF65-F5344CB8AC3E}">
        <p14:creationId xmlns:p14="http://schemas.microsoft.com/office/powerpoint/2010/main" val="41856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3F353-32C2-DBC3-3872-B2C5C2CDD6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39F1C7FD-77CA-00F0-1516-627CE0DD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B9E54BF6-FE03-F40C-E4DB-27ABC2B0D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E19FA-ADD1-4B9A-B035-F606FCE4671D}" type="datetimeFigureOut">
              <a:rPr lang="nl-BE" smtClean="0"/>
              <a:t>26/03/2025</a:t>
            </a:fld>
            <a:endParaRPr lang="nl-BE" dirty="0"/>
          </a:p>
        </p:txBody>
      </p:sp>
      <p:sp>
        <p:nvSpPr>
          <p:cNvPr id="5" name="Footer Placeholder 4">
            <a:extLst>
              <a:ext uri="{FF2B5EF4-FFF2-40B4-BE49-F238E27FC236}">
                <a16:creationId xmlns:a16="http://schemas.microsoft.com/office/drawing/2014/main" id="{CFC915B2-0EFE-6242-0238-8918F81E4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Slide Number Placeholder 5">
            <a:extLst>
              <a:ext uri="{FF2B5EF4-FFF2-40B4-BE49-F238E27FC236}">
                <a16:creationId xmlns:a16="http://schemas.microsoft.com/office/drawing/2014/main" id="{E02F9B5D-562F-863E-31F5-A9B088656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51464-96A3-4B1D-BC02-63A973F5C4FE}" type="slidenum">
              <a:rPr lang="nl-BE" smtClean="0"/>
              <a:t>‹#›</a:t>
            </a:fld>
            <a:endParaRPr lang="nl-BE" dirty="0"/>
          </a:p>
        </p:txBody>
      </p:sp>
    </p:spTree>
    <p:extLst>
      <p:ext uri="{BB962C8B-B14F-4D97-AF65-F5344CB8AC3E}">
        <p14:creationId xmlns:p14="http://schemas.microsoft.com/office/powerpoint/2010/main" val="905022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C3731-C3FB-4367-8FA5-B17A28F3EA38}" type="datetimeFigureOut">
              <a:rPr lang="nl-NL" smtClean="0"/>
              <a:t>26-3-2025</a:t>
            </a:fld>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840F8-F77D-47B7-A859-9F2758724871}" type="slidenum">
              <a:rPr lang="nl-NL" smtClean="0"/>
              <a:t>‹#›</a:t>
            </a:fld>
            <a:endParaRPr lang="nl-NL" dirty="0"/>
          </a:p>
        </p:txBody>
      </p:sp>
      <p:pic>
        <p:nvPicPr>
          <p:cNvPr id="8" name="bg3.png" descr="bg3.png"/>
          <p:cNvPicPr>
            <a:picLocks noChangeAspect="1"/>
          </p:cNvPicPr>
          <p:nvPr userDrawn="1"/>
        </p:nvPicPr>
        <p:blipFill>
          <a:blip r:embed="rId16"/>
          <a:stretch>
            <a:fillRect/>
          </a:stretch>
        </p:blipFill>
        <p:spPr>
          <a:xfrm>
            <a:off x="0" y="0"/>
            <a:ext cx="12192000" cy="6858000"/>
          </a:xfrm>
          <a:prstGeom prst="rect">
            <a:avLst/>
          </a:prstGeom>
          <a:ln w="12700">
            <a:miter lim="400000"/>
          </a:ln>
        </p:spPr>
      </p:pic>
      <p:pic>
        <p:nvPicPr>
          <p:cNvPr id="9" name="Picture 2" descr="Picture 2">
            <a:extLst>
              <a:ext uri="{FF2B5EF4-FFF2-40B4-BE49-F238E27FC236}">
                <a16:creationId xmlns:a16="http://schemas.microsoft.com/office/drawing/2014/main" id="{D346E6B1-5F0C-6740-AAAD-4796ECC9866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rot="21097458">
            <a:off x="11593216" y="-2599260"/>
            <a:ext cx="999465" cy="5573706"/>
          </a:xfrm>
          <a:prstGeom prst="rect">
            <a:avLst/>
          </a:prstGeom>
          <a:ln w="12700">
            <a:miter lim="400000"/>
          </a:ln>
        </p:spPr>
      </p:pic>
      <p:pic>
        <p:nvPicPr>
          <p:cNvPr id="10" name="Tape2.png" descr="Tape2.png">
            <a:extLst>
              <a:ext uri="{FF2B5EF4-FFF2-40B4-BE49-F238E27FC236}">
                <a16:creationId xmlns:a16="http://schemas.microsoft.com/office/drawing/2014/main" id="{10F8B2C4-0C16-7D44-B960-543A299C3F8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rot="20858961">
            <a:off x="11365147" y="-2171441"/>
            <a:ext cx="1224581" cy="4342882"/>
          </a:xfrm>
          <a:prstGeom prst="rect">
            <a:avLst/>
          </a:prstGeom>
          <a:ln w="12700">
            <a:miter lim="400000"/>
          </a:ln>
        </p:spPr>
      </p:pic>
      <p:pic>
        <p:nvPicPr>
          <p:cNvPr id="11" name="Picture 2" descr="Picture 2"/>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21097458">
            <a:off x="-246039" y="3426252"/>
            <a:ext cx="828505" cy="4620326"/>
          </a:xfrm>
          <a:prstGeom prst="rect">
            <a:avLst/>
          </a:prstGeom>
          <a:ln w="12700">
            <a:miter lim="400000"/>
          </a:ln>
        </p:spPr>
      </p:pic>
    </p:spTree>
    <p:extLst>
      <p:ext uri="{BB962C8B-B14F-4D97-AF65-F5344CB8AC3E}">
        <p14:creationId xmlns:p14="http://schemas.microsoft.com/office/powerpoint/2010/main" val="1413598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A586C-0232-40B1-BB5C-192C57B78B8E}" type="datetime1">
              <a:rPr lang="en-US" smtClean="0"/>
              <a:t>3/26/2025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C104B-A10B-485A-870B-A1BCCCA3BFF2}" type="slidenum">
              <a:rPr lang="en-US" smtClean="0"/>
              <a:t>‹#›</a:t>
            </a:fld>
            <a:endParaRPr lang="en-US" dirty="0"/>
          </a:p>
        </p:txBody>
      </p:sp>
    </p:spTree>
    <p:extLst>
      <p:ext uri="{BB962C8B-B14F-4D97-AF65-F5344CB8AC3E}">
        <p14:creationId xmlns:p14="http://schemas.microsoft.com/office/powerpoint/2010/main" val="37743128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45;p66">
            <a:extLst>
              <a:ext uri="{FF2B5EF4-FFF2-40B4-BE49-F238E27FC236}">
                <a16:creationId xmlns:a16="http://schemas.microsoft.com/office/drawing/2014/main" id="{529A040E-22A6-DCDA-E825-7B5DAB7D1EF1}"/>
              </a:ext>
            </a:extLst>
          </p:cNvPr>
          <p:cNvPicPr preferRelativeResize="0"/>
          <p:nvPr/>
        </p:nvPicPr>
        <p:blipFill>
          <a:blip r:embed="rId3">
            <a:alphaModFix/>
          </a:blip>
          <a:stretch>
            <a:fillRect/>
          </a:stretch>
        </p:blipFill>
        <p:spPr>
          <a:xfrm>
            <a:off x="0" y="0"/>
            <a:ext cx="12277300" cy="6907823"/>
          </a:xfrm>
          <a:prstGeom prst="rect">
            <a:avLst/>
          </a:prstGeom>
          <a:noFill/>
          <a:ln>
            <a:noFill/>
          </a:ln>
        </p:spPr>
      </p:pic>
      <p:pic>
        <p:nvPicPr>
          <p:cNvPr id="5" name="Google Shape;905;p91">
            <a:extLst>
              <a:ext uri="{FF2B5EF4-FFF2-40B4-BE49-F238E27FC236}">
                <a16:creationId xmlns:a16="http://schemas.microsoft.com/office/drawing/2014/main" id="{92F64772-6417-02BE-F6B2-710F83199D54}"/>
              </a:ext>
            </a:extLst>
          </p:cNvPr>
          <p:cNvPicPr preferRelativeResize="0"/>
          <p:nvPr/>
        </p:nvPicPr>
        <p:blipFill rotWithShape="1">
          <a:blip r:embed="rId4">
            <a:alphaModFix amt="63000"/>
          </a:blip>
          <a:srcRect r="65312" b="15232"/>
          <a:stretch/>
        </p:blipFill>
        <p:spPr>
          <a:xfrm>
            <a:off x="6210300" y="451954"/>
            <a:ext cx="5915025" cy="5954091"/>
          </a:xfrm>
          <a:prstGeom prst="roundRect">
            <a:avLst>
              <a:gd name="adj" fmla="val 2543"/>
            </a:avLst>
          </a:prstGeom>
          <a:noFill/>
          <a:ln>
            <a:noFill/>
          </a:ln>
        </p:spPr>
      </p:pic>
      <p:sp>
        <p:nvSpPr>
          <p:cNvPr id="6" name="TextBox 5">
            <a:extLst>
              <a:ext uri="{FF2B5EF4-FFF2-40B4-BE49-F238E27FC236}">
                <a16:creationId xmlns:a16="http://schemas.microsoft.com/office/drawing/2014/main" id="{F62A8C2D-E4DD-780E-6E55-49CE706E13B1}"/>
              </a:ext>
            </a:extLst>
          </p:cNvPr>
          <p:cNvSpPr txBox="1"/>
          <p:nvPr/>
        </p:nvSpPr>
        <p:spPr>
          <a:xfrm>
            <a:off x="6589236" y="1378173"/>
            <a:ext cx="5157151" cy="328333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BE" sz="4800" b="1" i="0" u="none" strike="noStrike" cap="all" normalizeH="0" baseline="0" noProof="0" dirty="0">
                <a:ln>
                  <a:noFill/>
                </a:ln>
                <a:solidFill>
                  <a:prstClr val="white"/>
                </a:solidFill>
                <a:effectLst>
                  <a:outerShdw blurRad="38100" dist="38100" dir="2700000" algn="tl">
                    <a:srgbClr val="000000">
                      <a:alpha val="43137"/>
                    </a:srgbClr>
                  </a:outerShdw>
                </a:effectLst>
                <a:uLnTx/>
                <a:uFillTx/>
                <a:latin typeface="Oswald SemiBold" panose="00000700000000000000" pitchFamily="2" charset="0"/>
                <a:sym typeface="Heroic Condensed Bold Oblique"/>
              </a:rPr>
              <a:t>TOOLKIT VEILIGHEID &amp; INCLUSIVITEIT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BE" sz="4800" b="1" i="0" u="none" strike="noStrike" cap="all" normalizeH="0" baseline="0" noProof="0" dirty="0">
                <a:ln>
                  <a:noFill/>
                </a:ln>
                <a:solidFill>
                  <a:prstClr val="white"/>
                </a:solidFill>
                <a:effectLst>
                  <a:outerShdw blurRad="38100" dist="38100" dir="2700000" algn="tl">
                    <a:srgbClr val="000000">
                      <a:alpha val="43137"/>
                    </a:srgbClr>
                  </a:outerShdw>
                </a:effectLst>
                <a:uLnTx/>
                <a:uFillTx/>
                <a:latin typeface="Oswald SemiBold" panose="00000700000000000000" pitchFamily="2" charset="0"/>
                <a:sym typeface="Heroic Condensed Bold Oblique"/>
              </a:rPr>
              <a:t>VOOR OUTLETS</a:t>
            </a:r>
          </a:p>
        </p:txBody>
      </p:sp>
      <p:sp>
        <p:nvSpPr>
          <p:cNvPr id="10" name="TextBox 9">
            <a:extLst>
              <a:ext uri="{FF2B5EF4-FFF2-40B4-BE49-F238E27FC236}">
                <a16:creationId xmlns:a16="http://schemas.microsoft.com/office/drawing/2014/main" id="{ABD5F621-0616-D8C0-95AB-AA810C1D8EBF}"/>
              </a:ext>
            </a:extLst>
          </p:cNvPr>
          <p:cNvSpPr txBox="1"/>
          <p:nvPr/>
        </p:nvSpPr>
        <p:spPr>
          <a:xfrm>
            <a:off x="6399767" y="5732881"/>
            <a:ext cx="5536087" cy="4985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BE" sz="2000" i="0" u="none" strike="noStrike" cap="all" normalizeH="0" baseline="0" noProof="0" dirty="0">
                <a:ln>
                  <a:noFill/>
                </a:ln>
                <a:solidFill>
                  <a:prstClr val="white"/>
                </a:solidFill>
                <a:uLnTx/>
                <a:uFillTx/>
                <a:latin typeface="Oswald Light" panose="00000400000000000000" pitchFamily="2" charset="0"/>
                <a:sym typeface="Heroic Condensed Bold Oblique"/>
              </a:rPr>
              <a:t>Ontwikkeld door Desperados, wel jong &amp; </a:t>
            </a:r>
            <a:r>
              <a:rPr kumimoji="0" lang="nl-BE" sz="2000" i="0" u="none" strike="noStrike" cap="all" normalizeH="0" baseline="0" noProof="0" dirty="0" err="1">
                <a:ln>
                  <a:noFill/>
                </a:ln>
                <a:solidFill>
                  <a:prstClr val="white"/>
                </a:solidFill>
                <a:uLnTx/>
                <a:uFillTx/>
                <a:latin typeface="Oswald Light" panose="00000400000000000000" pitchFamily="2" charset="0"/>
                <a:sym typeface="Heroic Condensed Bold Oblique"/>
              </a:rPr>
              <a:t>Pixiels</a:t>
            </a:r>
            <a:endParaRPr kumimoji="0" lang="nl-BE" sz="2000" i="0" u="none" strike="noStrike" cap="all" normalizeH="0" baseline="0" noProof="0" dirty="0">
              <a:ln>
                <a:noFill/>
              </a:ln>
              <a:solidFill>
                <a:prstClr val="white"/>
              </a:solidFill>
              <a:uLnTx/>
              <a:uFillTx/>
              <a:latin typeface="Oswald Light" panose="00000400000000000000" pitchFamily="2" charset="0"/>
              <a:sym typeface="Heroic Condensed Bold Oblique"/>
            </a:endParaRPr>
          </a:p>
        </p:txBody>
      </p:sp>
      <p:pic>
        <p:nvPicPr>
          <p:cNvPr id="8" name="Picture 7" descr="A logo on a black background&#10;&#10;AI-generated content may be incorrect.">
            <a:extLst>
              <a:ext uri="{FF2B5EF4-FFF2-40B4-BE49-F238E27FC236}">
                <a16:creationId xmlns:a16="http://schemas.microsoft.com/office/drawing/2014/main" id="{599AC213-E038-3974-CE8B-3F363BAD0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245" y="1702690"/>
            <a:ext cx="3502442" cy="3502442"/>
          </a:xfrm>
          <a:prstGeom prst="rect">
            <a:avLst/>
          </a:prstGeom>
        </p:spPr>
      </p:pic>
    </p:spTree>
    <p:extLst>
      <p:ext uri="{BB962C8B-B14F-4D97-AF65-F5344CB8AC3E}">
        <p14:creationId xmlns:p14="http://schemas.microsoft.com/office/powerpoint/2010/main" val="301147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399" y="149643"/>
            <a:ext cx="11383981"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399723" y="333787"/>
            <a:ext cx="87575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dirty="0">
                <a:solidFill>
                  <a:prstClr val="white"/>
                </a:solidFill>
                <a:latin typeface="Oswald" panose="00000500000000000000" pitchFamily="2" charset="0"/>
              </a:rPr>
              <a:t>TIPS OM UW ZAAK INCLUSIEVER &amp; VEILIGER TE MAKEN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dirty="0">
                <a:solidFill>
                  <a:prstClr val="white"/>
                </a:solidFill>
                <a:latin typeface="Oswald" panose="00000500000000000000" pitchFamily="2" charset="0"/>
              </a:rPr>
              <a:t>VOOR U OPEN GAAT </a:t>
            </a:r>
            <a:endParaRPr kumimoji="0" lang="nl-BE" sz="3200" b="0" i="0" u="none" strike="noStrike" cap="none" normalizeH="0" baseline="0" noProof="0" dirty="0">
              <a:ln>
                <a:noFill/>
              </a:ln>
              <a:solidFill>
                <a:prstClr val="white"/>
              </a:solidFill>
              <a:effectLst/>
              <a:uLnTx/>
              <a:uFillTx/>
              <a:latin typeface="Oswald" panose="00000500000000000000" pitchFamily="2" charset="0"/>
              <a:ea typeface="+mn-ea"/>
              <a:cs typeface="+mn-cs"/>
            </a:endParaRPr>
          </a:p>
        </p:txBody>
      </p:sp>
      <p:pic>
        <p:nvPicPr>
          <p:cNvPr id="3" name="Google Shape;905;p91">
            <a:extLst>
              <a:ext uri="{FF2B5EF4-FFF2-40B4-BE49-F238E27FC236}">
                <a16:creationId xmlns:a16="http://schemas.microsoft.com/office/drawing/2014/main" id="{6AA98643-4538-FFDD-0000-49C6FD776ABB}"/>
              </a:ext>
            </a:extLst>
          </p:cNvPr>
          <p:cNvPicPr preferRelativeResize="0"/>
          <p:nvPr/>
        </p:nvPicPr>
        <p:blipFill rotWithShape="1">
          <a:blip r:embed="rId2">
            <a:alphaModFix amt="35000"/>
          </a:blip>
          <a:srcRect r="65312" b="15232"/>
          <a:stretch/>
        </p:blipFill>
        <p:spPr>
          <a:xfrm>
            <a:off x="443718" y="1643850"/>
            <a:ext cx="11383981" cy="804244"/>
          </a:xfrm>
          <a:prstGeom prst="roundRect">
            <a:avLst>
              <a:gd name="adj" fmla="val 2543"/>
            </a:avLst>
          </a:prstGeom>
          <a:noFill/>
          <a:ln>
            <a:noFill/>
          </a:ln>
        </p:spPr>
      </p:pic>
      <p:sp>
        <p:nvSpPr>
          <p:cNvPr id="6" name="TextBox 5">
            <a:extLst>
              <a:ext uri="{FF2B5EF4-FFF2-40B4-BE49-F238E27FC236}">
                <a16:creationId xmlns:a16="http://schemas.microsoft.com/office/drawing/2014/main" id="{BE00656D-AD26-9CC1-37BB-914CEB3EC5D7}"/>
              </a:ext>
            </a:extLst>
          </p:cNvPr>
          <p:cNvSpPr txBox="1"/>
          <p:nvPr/>
        </p:nvSpPr>
        <p:spPr>
          <a:xfrm>
            <a:off x="785905" y="1770680"/>
            <a:ext cx="106201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Informeer </a:t>
            </a:r>
            <a:r>
              <a:rPr lang="nl-BE" sz="2000" dirty="0">
                <a:solidFill>
                  <a:prstClr val="white"/>
                </a:solidFill>
                <a:latin typeface="Oswald Light" panose="00000400000000000000" pitchFamily="2" charset="0"/>
                <a:ea typeface="+mn-ea"/>
                <a:cs typeface="+mn-cs"/>
              </a:rPr>
              <a:t>de consument </a:t>
            </a: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over de toegankelijkheid (informatie over openbaar vervoer, trappen, liften,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Zorg ervoor dat de toegankelijkheidsinformatie steeds beschikbaar is op je webpage, social media account of eventpagina</a:t>
            </a:r>
          </a:p>
        </p:txBody>
      </p:sp>
      <p:pic>
        <p:nvPicPr>
          <p:cNvPr id="31" name="Google Shape;905;p91">
            <a:extLst>
              <a:ext uri="{FF2B5EF4-FFF2-40B4-BE49-F238E27FC236}">
                <a16:creationId xmlns:a16="http://schemas.microsoft.com/office/drawing/2014/main" id="{3EA5DAB0-BC00-64E3-3876-1DB4383C37B3}"/>
              </a:ext>
            </a:extLst>
          </p:cNvPr>
          <p:cNvPicPr preferRelativeResize="0"/>
          <p:nvPr/>
        </p:nvPicPr>
        <p:blipFill rotWithShape="1">
          <a:blip r:embed="rId2">
            <a:alphaModFix amt="35000"/>
          </a:blip>
          <a:srcRect r="65312" b="15232"/>
          <a:stretch/>
        </p:blipFill>
        <p:spPr>
          <a:xfrm>
            <a:off x="443718" y="2629488"/>
            <a:ext cx="11383981" cy="804244"/>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28A5C5E0-2BA2-C4FB-3C2D-DE0A0F304652}"/>
              </a:ext>
            </a:extLst>
          </p:cNvPr>
          <p:cNvPicPr preferRelativeResize="0"/>
          <p:nvPr/>
        </p:nvPicPr>
        <p:blipFill rotWithShape="1">
          <a:blip r:embed="rId2">
            <a:alphaModFix amt="35000"/>
          </a:blip>
          <a:srcRect r="65312" b="15232"/>
          <a:stretch/>
        </p:blipFill>
        <p:spPr>
          <a:xfrm>
            <a:off x="443718" y="3615126"/>
            <a:ext cx="11383981" cy="804244"/>
          </a:xfrm>
          <a:prstGeom prst="roundRect">
            <a:avLst>
              <a:gd name="adj" fmla="val 2543"/>
            </a:avLst>
          </a:prstGeom>
          <a:noFill/>
          <a:ln>
            <a:noFill/>
          </a:ln>
        </p:spPr>
      </p:pic>
      <p:pic>
        <p:nvPicPr>
          <p:cNvPr id="33" name="Google Shape;905;p91">
            <a:extLst>
              <a:ext uri="{FF2B5EF4-FFF2-40B4-BE49-F238E27FC236}">
                <a16:creationId xmlns:a16="http://schemas.microsoft.com/office/drawing/2014/main" id="{EC04D6AA-076C-AAD9-D059-CBD16A06DB51}"/>
              </a:ext>
            </a:extLst>
          </p:cNvPr>
          <p:cNvPicPr preferRelativeResize="0"/>
          <p:nvPr/>
        </p:nvPicPr>
        <p:blipFill rotWithShape="1">
          <a:blip r:embed="rId2">
            <a:alphaModFix amt="35000"/>
          </a:blip>
          <a:srcRect r="65312" b="15232"/>
          <a:stretch/>
        </p:blipFill>
        <p:spPr>
          <a:xfrm>
            <a:off x="443718" y="4600764"/>
            <a:ext cx="11383981" cy="804244"/>
          </a:xfrm>
          <a:prstGeom prst="roundRect">
            <a:avLst>
              <a:gd name="adj" fmla="val 2543"/>
            </a:avLst>
          </a:prstGeom>
          <a:noFill/>
          <a:ln>
            <a:noFill/>
          </a:ln>
        </p:spPr>
      </p:pic>
      <p:pic>
        <p:nvPicPr>
          <p:cNvPr id="34" name="Google Shape;905;p91">
            <a:extLst>
              <a:ext uri="{FF2B5EF4-FFF2-40B4-BE49-F238E27FC236}">
                <a16:creationId xmlns:a16="http://schemas.microsoft.com/office/drawing/2014/main" id="{AFACA3C0-8284-BB93-E3CA-EFA22BF29E3D}"/>
              </a:ext>
            </a:extLst>
          </p:cNvPr>
          <p:cNvPicPr preferRelativeResize="0"/>
          <p:nvPr/>
        </p:nvPicPr>
        <p:blipFill rotWithShape="1">
          <a:blip r:embed="rId2">
            <a:alphaModFix amt="35000"/>
          </a:blip>
          <a:srcRect r="65312" b="15232"/>
          <a:stretch/>
        </p:blipFill>
        <p:spPr>
          <a:xfrm>
            <a:off x="443718" y="5586402"/>
            <a:ext cx="11383981" cy="804244"/>
          </a:xfrm>
          <a:prstGeom prst="roundRect">
            <a:avLst>
              <a:gd name="adj" fmla="val 2543"/>
            </a:avLst>
          </a:prstGeom>
          <a:noFill/>
          <a:ln>
            <a:noFill/>
          </a:ln>
        </p:spPr>
      </p:pic>
      <p:sp>
        <p:nvSpPr>
          <p:cNvPr id="15" name="TextBox 14">
            <a:extLst>
              <a:ext uri="{FF2B5EF4-FFF2-40B4-BE49-F238E27FC236}">
                <a16:creationId xmlns:a16="http://schemas.microsoft.com/office/drawing/2014/main" id="{F8441B8A-5C31-9C3B-211A-05B2310D31F9}"/>
              </a:ext>
            </a:extLst>
          </p:cNvPr>
          <p:cNvSpPr txBox="1"/>
          <p:nvPr/>
        </p:nvSpPr>
        <p:spPr>
          <a:xfrm>
            <a:off x="1202435" y="2739222"/>
            <a:ext cx="9426120" cy="707886"/>
          </a:xfrm>
          <a:prstGeom prst="rect">
            <a:avLst/>
          </a:prstGeom>
          <a:noFill/>
        </p:spPr>
        <p:txBody>
          <a:bodyPr wrap="square" rtlCol="0">
            <a:spAutoFit/>
          </a:bodyPr>
          <a:lstStyle>
            <a:defPPr>
              <a:defRPr lang="nl-BE"/>
            </a:defPPr>
            <a:lvl1pPr marR="0" lvl="0" indent="0" algn="ctr" fontAlgn="auto">
              <a:lnSpc>
                <a:spcPct val="100000"/>
              </a:lnSpc>
              <a:spcBef>
                <a:spcPts val="0"/>
              </a:spcBef>
              <a:spcAft>
                <a:spcPts val="0"/>
              </a:spcAft>
              <a:buClrTx/>
              <a:buSzTx/>
              <a:buFontTx/>
              <a:buNone/>
              <a:tabLst/>
              <a:defRPr kumimoji="0" sz="1400" b="0" i="0" u="none" strike="noStrike" cap="none" normalizeH="0" baseline="0">
                <a:ln>
                  <a:noFill/>
                </a:ln>
                <a:solidFill>
                  <a:prstClr val="white"/>
                </a:solidFill>
                <a:effectLst/>
                <a:uLnTx/>
                <a:uFillTx/>
                <a:latin typeface="Oswald Light" panose="00000400000000000000" pitchFamily="2" charset="0"/>
              </a:defRPr>
            </a:lvl1pPr>
          </a:lstStyle>
          <a:p>
            <a:r>
              <a:rPr lang="nl-BE" sz="2000" dirty="0"/>
              <a:t>Zorg voor duidelijke huisregels (voorbeeldtemplate op volgende slide).</a:t>
            </a:r>
          </a:p>
          <a:p>
            <a:r>
              <a:rPr lang="nl-BE" sz="2000" dirty="0"/>
              <a:t>Zorg ervoor dat de huisregels zichtbaar zijn in de outlet, door middel van posters of een beeldscherm</a:t>
            </a:r>
          </a:p>
        </p:txBody>
      </p:sp>
      <p:sp>
        <p:nvSpPr>
          <p:cNvPr id="9" name="TextBox 8">
            <a:extLst>
              <a:ext uri="{FF2B5EF4-FFF2-40B4-BE49-F238E27FC236}">
                <a16:creationId xmlns:a16="http://schemas.microsoft.com/office/drawing/2014/main" id="{6EDE3726-CD58-0A48-3E34-B083CFBDA8D4}"/>
              </a:ext>
            </a:extLst>
          </p:cNvPr>
          <p:cNvSpPr txBox="1"/>
          <p:nvPr/>
        </p:nvSpPr>
        <p:spPr>
          <a:xfrm>
            <a:off x="1307930" y="3836153"/>
            <a:ext cx="9215130" cy="400110"/>
          </a:xfrm>
          <a:prstGeom prst="rect">
            <a:avLst/>
          </a:prstGeom>
          <a:noFill/>
        </p:spPr>
        <p:txBody>
          <a:bodyPr wrap="square" rtlCol="0">
            <a:spAutoFit/>
          </a:bodyPr>
          <a:lstStyle>
            <a:defPPr>
              <a:defRPr lang="nl-BE"/>
            </a:defPPr>
            <a:lvl1pPr marR="0" lvl="0" indent="0" algn="ctr" fontAlgn="auto">
              <a:lnSpc>
                <a:spcPct val="100000"/>
              </a:lnSpc>
              <a:spcBef>
                <a:spcPts val="0"/>
              </a:spcBef>
              <a:spcAft>
                <a:spcPts val="0"/>
              </a:spcAft>
              <a:buClrTx/>
              <a:buSzTx/>
              <a:buFontTx/>
              <a:buNone/>
              <a:tabLst/>
              <a:defRPr kumimoji="0" sz="1400" b="0" i="0" u="none" strike="noStrike" cap="none" normalizeH="0" baseline="0">
                <a:ln>
                  <a:noFill/>
                </a:ln>
                <a:solidFill>
                  <a:prstClr val="white"/>
                </a:solidFill>
                <a:effectLst/>
                <a:uLnTx/>
                <a:uFillTx/>
                <a:latin typeface="Oswald Light" panose="00000400000000000000" pitchFamily="2" charset="0"/>
              </a:defRPr>
            </a:lvl1pPr>
          </a:lstStyle>
          <a:p>
            <a:r>
              <a:rPr lang="nl-BE" sz="2000" dirty="0"/>
              <a:t>Leid je medewerkers van de bar op over veiligheid &amp; inclusiviteit en geef hen ondersteuning</a:t>
            </a:r>
          </a:p>
        </p:txBody>
      </p:sp>
      <p:sp>
        <p:nvSpPr>
          <p:cNvPr id="22" name="TextBox 21">
            <a:extLst>
              <a:ext uri="{FF2B5EF4-FFF2-40B4-BE49-F238E27FC236}">
                <a16:creationId xmlns:a16="http://schemas.microsoft.com/office/drawing/2014/main" id="{C114FF0D-A2EC-ED31-3BBE-35B6C77D6998}"/>
              </a:ext>
            </a:extLst>
          </p:cNvPr>
          <p:cNvSpPr txBox="1"/>
          <p:nvPr/>
        </p:nvSpPr>
        <p:spPr>
          <a:xfrm>
            <a:off x="1588444" y="5819247"/>
            <a:ext cx="8380112" cy="400110"/>
          </a:xfrm>
          <a:prstGeom prst="rect">
            <a:avLst/>
          </a:prstGeom>
          <a:noFill/>
        </p:spPr>
        <p:txBody>
          <a:bodyPr wrap="square" rtlCol="0">
            <a:spAutoFit/>
          </a:bodyPr>
          <a:lstStyle>
            <a:defPPr>
              <a:defRPr lang="nl-BE"/>
            </a:defPPr>
            <a:lvl1pPr marR="0" lvl="0" indent="0" algn="ctr" fontAlgn="auto">
              <a:lnSpc>
                <a:spcPct val="100000"/>
              </a:lnSpc>
              <a:spcBef>
                <a:spcPts val="0"/>
              </a:spcBef>
              <a:spcAft>
                <a:spcPts val="0"/>
              </a:spcAft>
              <a:buClrTx/>
              <a:buSzTx/>
              <a:buFontTx/>
              <a:buNone/>
              <a:tabLst/>
              <a:defRPr kumimoji="0" sz="1400" b="0" i="0" u="none" strike="noStrike" cap="none" normalizeH="0" baseline="0">
                <a:ln>
                  <a:noFill/>
                </a:ln>
                <a:solidFill>
                  <a:prstClr val="white"/>
                </a:solidFill>
                <a:effectLst/>
                <a:uLnTx/>
                <a:uFillTx/>
                <a:latin typeface="Oswald Light" panose="00000400000000000000" pitchFamily="2" charset="0"/>
              </a:defRPr>
            </a:lvl1pPr>
          </a:lstStyle>
          <a:p>
            <a:r>
              <a:rPr lang="nl-BE" sz="2000" dirty="0"/>
              <a:t>Zorg voor </a:t>
            </a:r>
            <a:r>
              <a:rPr lang="nl-BE" sz="2000" dirty="0" err="1"/>
              <a:t>genderinclusieve</a:t>
            </a:r>
            <a:r>
              <a:rPr lang="nl-BE" sz="2000" dirty="0"/>
              <a:t> toiletten</a:t>
            </a:r>
          </a:p>
        </p:txBody>
      </p:sp>
      <p:sp>
        <p:nvSpPr>
          <p:cNvPr id="30" name="TextBox 29">
            <a:extLst>
              <a:ext uri="{FF2B5EF4-FFF2-40B4-BE49-F238E27FC236}">
                <a16:creationId xmlns:a16="http://schemas.microsoft.com/office/drawing/2014/main" id="{D80DE46F-FCC6-50B2-4CA3-1AC4D800407F}"/>
              </a:ext>
            </a:extLst>
          </p:cNvPr>
          <p:cNvSpPr txBox="1"/>
          <p:nvPr/>
        </p:nvSpPr>
        <p:spPr>
          <a:xfrm>
            <a:off x="1695096" y="4833609"/>
            <a:ext cx="83801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2000" dirty="0">
                <a:solidFill>
                  <a:prstClr val="white"/>
                </a:solidFill>
                <a:latin typeface="Oswald Light" panose="00000400000000000000" pitchFamily="2" charset="0"/>
              </a:rPr>
              <a:t>Het is ten zeerste aanbevolen om een rustige ruimte te voorzien</a:t>
            </a:r>
          </a:p>
        </p:txBody>
      </p:sp>
      <p:pic>
        <p:nvPicPr>
          <p:cNvPr id="35" name="Picture 34">
            <a:extLst>
              <a:ext uri="{FF2B5EF4-FFF2-40B4-BE49-F238E27FC236}">
                <a16:creationId xmlns:a16="http://schemas.microsoft.com/office/drawing/2014/main" id="{F89F5A95-EAC9-0BD8-D3ED-2C52BA8C4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67723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9" grpId="0"/>
      <p:bldP spid="22"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extBox 2">
            <a:extLst>
              <a:ext uri="{FF2B5EF4-FFF2-40B4-BE49-F238E27FC236}">
                <a16:creationId xmlns:a16="http://schemas.microsoft.com/office/drawing/2014/main" id="{0E803366-1AFF-CB5C-3493-0215E6E775B9}"/>
              </a:ext>
            </a:extLst>
          </p:cNvPr>
          <p:cNvSpPr txBox="1"/>
          <p:nvPr/>
        </p:nvSpPr>
        <p:spPr>
          <a:xfrm>
            <a:off x="716988" y="1804063"/>
            <a:ext cx="4731312" cy="2800767"/>
          </a:xfrm>
          <a:prstGeom prst="rect">
            <a:avLst/>
          </a:prstGeom>
          <a:noFill/>
        </p:spPr>
        <p:txBody>
          <a:bodyPr wrap="square">
            <a:spAutoFit/>
          </a:bodyPr>
          <a:lstStyle/>
          <a:p>
            <a:pPr algn="ctr"/>
            <a:r>
              <a:rPr lang="nl-BE" sz="4400" b="1" dirty="0">
                <a:latin typeface="Oswald" panose="00000500000000000000" pitchFamily="2" charset="0"/>
              </a:rPr>
              <a:t>VOORBEELD VAN HUISREGELS DAT JE KAN AANPASSEN AAN JOUW OUTLET</a:t>
            </a:r>
          </a:p>
        </p:txBody>
      </p:sp>
      <p:pic>
        <p:nvPicPr>
          <p:cNvPr id="2" name="Picture 1">
            <a:extLst>
              <a:ext uri="{FF2B5EF4-FFF2-40B4-BE49-F238E27FC236}">
                <a16:creationId xmlns:a16="http://schemas.microsoft.com/office/drawing/2014/main" id="{A563C113-A245-C2B7-5008-831BACF17658}"/>
              </a:ext>
            </a:extLst>
          </p:cNvPr>
          <p:cNvPicPr>
            <a:picLocks noChangeAspect="1"/>
          </p:cNvPicPr>
          <p:nvPr/>
        </p:nvPicPr>
        <p:blipFill>
          <a:blip r:embed="rId3"/>
          <a:stretch>
            <a:fillRect/>
          </a:stretch>
        </p:blipFill>
        <p:spPr>
          <a:xfrm>
            <a:off x="6487522" y="243564"/>
            <a:ext cx="4487045" cy="6370872"/>
          </a:xfrm>
          <a:prstGeom prst="rect">
            <a:avLst/>
          </a:prstGeom>
        </p:spPr>
      </p:pic>
      <p:pic>
        <p:nvPicPr>
          <p:cNvPr id="4" name="Picture 3">
            <a:extLst>
              <a:ext uri="{FF2B5EF4-FFF2-40B4-BE49-F238E27FC236}">
                <a16:creationId xmlns:a16="http://schemas.microsoft.com/office/drawing/2014/main" id="{EDB5BA9E-0CB9-6EC5-8B9D-B46674C31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
        <p:nvSpPr>
          <p:cNvPr id="5" name="TextBox 4">
            <a:extLst>
              <a:ext uri="{FF2B5EF4-FFF2-40B4-BE49-F238E27FC236}">
                <a16:creationId xmlns:a16="http://schemas.microsoft.com/office/drawing/2014/main" id="{5708E2BF-11E0-2698-F024-F2F52BA152B9}"/>
              </a:ext>
            </a:extLst>
          </p:cNvPr>
          <p:cNvSpPr txBox="1"/>
          <p:nvPr/>
        </p:nvSpPr>
        <p:spPr>
          <a:xfrm>
            <a:off x="716988" y="5076180"/>
            <a:ext cx="4731312" cy="646331"/>
          </a:xfrm>
          <a:prstGeom prst="rect">
            <a:avLst/>
          </a:prstGeom>
          <a:noFill/>
        </p:spPr>
        <p:txBody>
          <a:bodyPr wrap="square">
            <a:spAutoFit/>
          </a:bodyPr>
          <a:lstStyle/>
          <a:p>
            <a:pPr algn="ctr"/>
            <a:r>
              <a:rPr lang="nl-BE" dirty="0">
                <a:solidFill>
                  <a:schemeClr val="bg1"/>
                </a:solidFill>
                <a:latin typeface="Oswald" panose="00000500000000000000" pitchFamily="2" charset="0"/>
              </a:rPr>
              <a:t>KAN JE DOWNLOADEN OP ONZE WEBSITE</a:t>
            </a:r>
          </a:p>
          <a:p>
            <a:pPr algn="ctr"/>
            <a:r>
              <a:rPr lang="nl-BE" dirty="0">
                <a:solidFill>
                  <a:schemeClr val="bg1"/>
                </a:solidFill>
                <a:latin typeface="Oswald" panose="00000500000000000000" pitchFamily="2" charset="0"/>
              </a:rPr>
              <a:t>https://www.desperados.com/be-en/dance-club/</a:t>
            </a:r>
          </a:p>
        </p:txBody>
      </p:sp>
    </p:spTree>
    <p:extLst>
      <p:ext uri="{BB962C8B-B14F-4D97-AF65-F5344CB8AC3E}">
        <p14:creationId xmlns:p14="http://schemas.microsoft.com/office/powerpoint/2010/main" val="111699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399" y="149643"/>
            <a:ext cx="11383981"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399723" y="333787"/>
            <a:ext cx="87575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dirty="0">
                <a:solidFill>
                  <a:prstClr val="white"/>
                </a:solidFill>
                <a:latin typeface="Oswald" panose="00000500000000000000" pitchFamily="2" charset="0"/>
              </a:rPr>
              <a:t>TIPS OM UW ZAAK INCLUSIEVER &amp; VEILIGER TE MAKEN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dirty="0">
                <a:solidFill>
                  <a:prstClr val="white"/>
                </a:solidFill>
                <a:latin typeface="Oswald" panose="00000500000000000000" pitchFamily="2" charset="0"/>
              </a:rPr>
              <a:t>TIJDENS DE AVOND</a:t>
            </a:r>
            <a:endParaRPr kumimoji="0" lang="nl-BE" sz="3200" b="0" i="0" u="none" strike="noStrike" cap="none" normalizeH="0" baseline="0" noProof="0" dirty="0">
              <a:ln>
                <a:noFill/>
              </a:ln>
              <a:solidFill>
                <a:prstClr val="white"/>
              </a:solidFill>
              <a:effectLst/>
              <a:uLnTx/>
              <a:uFillTx/>
              <a:latin typeface="Oswald" panose="00000500000000000000" pitchFamily="2" charset="0"/>
              <a:ea typeface="+mn-ea"/>
              <a:cs typeface="+mn-cs"/>
            </a:endParaRPr>
          </a:p>
        </p:txBody>
      </p:sp>
      <p:pic>
        <p:nvPicPr>
          <p:cNvPr id="3" name="Google Shape;905;p91">
            <a:extLst>
              <a:ext uri="{FF2B5EF4-FFF2-40B4-BE49-F238E27FC236}">
                <a16:creationId xmlns:a16="http://schemas.microsoft.com/office/drawing/2014/main" id="{6AA98643-4538-FFDD-0000-49C6FD776ABB}"/>
              </a:ext>
            </a:extLst>
          </p:cNvPr>
          <p:cNvPicPr preferRelativeResize="0"/>
          <p:nvPr/>
        </p:nvPicPr>
        <p:blipFill rotWithShape="1">
          <a:blip r:embed="rId2">
            <a:alphaModFix amt="35000"/>
          </a:blip>
          <a:srcRect r="65312" b="15232"/>
          <a:stretch/>
        </p:blipFill>
        <p:spPr>
          <a:xfrm>
            <a:off x="443718" y="1643850"/>
            <a:ext cx="11383981" cy="804244"/>
          </a:xfrm>
          <a:prstGeom prst="roundRect">
            <a:avLst>
              <a:gd name="adj" fmla="val 2543"/>
            </a:avLst>
          </a:prstGeom>
          <a:noFill/>
          <a:ln>
            <a:noFill/>
          </a:ln>
        </p:spPr>
      </p:pic>
      <p:pic>
        <p:nvPicPr>
          <p:cNvPr id="31" name="Google Shape;905;p91">
            <a:extLst>
              <a:ext uri="{FF2B5EF4-FFF2-40B4-BE49-F238E27FC236}">
                <a16:creationId xmlns:a16="http://schemas.microsoft.com/office/drawing/2014/main" id="{3EA5DAB0-BC00-64E3-3876-1DB4383C37B3}"/>
              </a:ext>
            </a:extLst>
          </p:cNvPr>
          <p:cNvPicPr preferRelativeResize="0"/>
          <p:nvPr/>
        </p:nvPicPr>
        <p:blipFill rotWithShape="1">
          <a:blip r:embed="rId2">
            <a:alphaModFix amt="35000"/>
          </a:blip>
          <a:srcRect r="65312" b="15232"/>
          <a:stretch/>
        </p:blipFill>
        <p:spPr>
          <a:xfrm>
            <a:off x="443718" y="2611013"/>
            <a:ext cx="11383981" cy="804244"/>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28A5C5E0-2BA2-C4FB-3C2D-DE0A0F304652}"/>
              </a:ext>
            </a:extLst>
          </p:cNvPr>
          <p:cNvPicPr preferRelativeResize="0"/>
          <p:nvPr/>
        </p:nvPicPr>
        <p:blipFill rotWithShape="1">
          <a:blip r:embed="rId2">
            <a:alphaModFix amt="35000"/>
          </a:blip>
          <a:srcRect r="65312" b="15232"/>
          <a:stretch/>
        </p:blipFill>
        <p:spPr>
          <a:xfrm>
            <a:off x="443718" y="3578176"/>
            <a:ext cx="11383981" cy="804244"/>
          </a:xfrm>
          <a:prstGeom prst="roundRect">
            <a:avLst>
              <a:gd name="adj" fmla="val 2543"/>
            </a:avLst>
          </a:prstGeom>
          <a:noFill/>
          <a:ln>
            <a:noFill/>
          </a:ln>
        </p:spPr>
      </p:pic>
      <p:sp>
        <p:nvSpPr>
          <p:cNvPr id="2" name="TextBox 1">
            <a:extLst>
              <a:ext uri="{FF2B5EF4-FFF2-40B4-BE49-F238E27FC236}">
                <a16:creationId xmlns:a16="http://schemas.microsoft.com/office/drawing/2014/main" id="{86653BC1-28BE-4C9B-1680-BB438DCBE593}"/>
              </a:ext>
            </a:extLst>
          </p:cNvPr>
          <p:cNvSpPr txBox="1"/>
          <p:nvPr/>
        </p:nvSpPr>
        <p:spPr>
          <a:xfrm>
            <a:off x="443718" y="1722833"/>
            <a:ext cx="11131510" cy="707886"/>
          </a:xfrm>
          <a:prstGeom prst="rect">
            <a:avLst/>
          </a:prstGeom>
          <a:noFill/>
        </p:spPr>
        <p:txBody>
          <a:bodyPr wrap="square" rtlCol="0">
            <a:spAutoFit/>
          </a:bodyPr>
          <a:lstStyle/>
          <a:p>
            <a:pPr lvl="0" algn="ctr">
              <a:defRPr/>
            </a:pP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Zorg ervoor dat de huisregels </a:t>
            </a:r>
            <a:r>
              <a:rPr kumimoji="0" lang="nl-BE" sz="2000" b="0" i="0" u="sng" strike="noStrike" cap="none" normalizeH="0" baseline="0" noProof="0" dirty="0">
                <a:ln>
                  <a:noFill/>
                </a:ln>
                <a:solidFill>
                  <a:prstClr val="white"/>
                </a:solidFill>
                <a:effectLst/>
                <a:uLnTx/>
                <a:uFillTx/>
                <a:latin typeface="Oswald Light" panose="00000400000000000000" pitchFamily="2" charset="0"/>
                <a:ea typeface="+mn-ea"/>
                <a:cs typeface="+mn-cs"/>
              </a:rPr>
              <a:t>actief</a:t>
            </a: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 worden opgevolgd. E</a:t>
            </a:r>
            <a:r>
              <a:rPr lang="nl-BE" sz="2000" dirty="0">
                <a:solidFill>
                  <a:prstClr val="white"/>
                </a:solidFill>
                <a:latin typeface="Oswald Light" panose="00000400000000000000" pitchFamily="2" charset="0"/>
              </a:rPr>
              <a:t>n dat je publiek weet dat ze actief bijdragen aan de safe(r) </a:t>
            </a:r>
            <a:r>
              <a:rPr lang="nl-BE" sz="2000" dirty="0" err="1">
                <a:solidFill>
                  <a:prstClr val="white"/>
                </a:solidFill>
                <a:latin typeface="Oswald Light" panose="00000400000000000000" pitchFamily="2" charset="0"/>
              </a:rPr>
              <a:t>space</a:t>
            </a:r>
            <a:r>
              <a:rPr lang="nl-BE" sz="2000" dirty="0">
                <a:solidFill>
                  <a:prstClr val="white"/>
                </a:solidFill>
                <a:latin typeface="Oswald Light" panose="00000400000000000000" pitchFamily="2" charset="0"/>
              </a:rPr>
              <a:t>. Het is een gedeelde verantwoordelijkheid!</a:t>
            </a:r>
            <a:endPar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endParaRPr>
          </a:p>
        </p:txBody>
      </p:sp>
      <p:sp>
        <p:nvSpPr>
          <p:cNvPr id="10" name="TextBox 9">
            <a:extLst>
              <a:ext uri="{FF2B5EF4-FFF2-40B4-BE49-F238E27FC236}">
                <a16:creationId xmlns:a16="http://schemas.microsoft.com/office/drawing/2014/main" id="{B27E223B-F5AC-4A83-34A5-BA8B89EAB0CB}"/>
              </a:ext>
            </a:extLst>
          </p:cNvPr>
          <p:cNvSpPr txBox="1"/>
          <p:nvPr/>
        </p:nvSpPr>
        <p:spPr>
          <a:xfrm>
            <a:off x="1504122" y="2843858"/>
            <a:ext cx="98989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Zorg ervoor dat het team, de verantwoordelijke of het nummer voor de zorg altijd zichtbaar en bereikbaar zijn</a:t>
            </a:r>
          </a:p>
        </p:txBody>
      </p:sp>
      <p:sp>
        <p:nvSpPr>
          <p:cNvPr id="16" name="TextBox 15">
            <a:extLst>
              <a:ext uri="{FF2B5EF4-FFF2-40B4-BE49-F238E27FC236}">
                <a16:creationId xmlns:a16="http://schemas.microsoft.com/office/drawing/2014/main" id="{6A81781D-0061-C9CE-4B6C-F314D452CFE3}"/>
              </a:ext>
            </a:extLst>
          </p:cNvPr>
          <p:cNvSpPr txBox="1"/>
          <p:nvPr/>
        </p:nvSpPr>
        <p:spPr>
          <a:xfrm>
            <a:off x="3323682" y="3811021"/>
            <a:ext cx="4909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Biedt gratis kraantjeswater aan</a:t>
            </a:r>
          </a:p>
        </p:txBody>
      </p:sp>
      <p:pic>
        <p:nvPicPr>
          <p:cNvPr id="17" name="Google Shape;905;p91">
            <a:extLst>
              <a:ext uri="{FF2B5EF4-FFF2-40B4-BE49-F238E27FC236}">
                <a16:creationId xmlns:a16="http://schemas.microsoft.com/office/drawing/2014/main" id="{76813898-85F1-B3F4-F10A-FDF2C840E1C5}"/>
              </a:ext>
            </a:extLst>
          </p:cNvPr>
          <p:cNvPicPr preferRelativeResize="0"/>
          <p:nvPr/>
        </p:nvPicPr>
        <p:blipFill rotWithShape="1">
          <a:blip r:embed="rId2">
            <a:alphaModFix amt="35000"/>
          </a:blip>
          <a:srcRect r="65312" b="15232"/>
          <a:stretch/>
        </p:blipFill>
        <p:spPr>
          <a:xfrm>
            <a:off x="443718" y="4544368"/>
            <a:ext cx="11383981" cy="804244"/>
          </a:xfrm>
          <a:prstGeom prst="roundRect">
            <a:avLst>
              <a:gd name="adj" fmla="val 2543"/>
            </a:avLst>
          </a:prstGeom>
          <a:noFill/>
          <a:ln>
            <a:noFill/>
          </a:ln>
        </p:spPr>
      </p:pic>
      <p:sp>
        <p:nvSpPr>
          <p:cNvPr id="18" name="TextBox 17">
            <a:extLst>
              <a:ext uri="{FF2B5EF4-FFF2-40B4-BE49-F238E27FC236}">
                <a16:creationId xmlns:a16="http://schemas.microsoft.com/office/drawing/2014/main" id="{A61ECDCA-6262-4064-ACE4-85BE1F32A5B5}"/>
              </a:ext>
            </a:extLst>
          </p:cNvPr>
          <p:cNvSpPr txBox="1"/>
          <p:nvPr/>
        </p:nvSpPr>
        <p:spPr>
          <a:xfrm>
            <a:off x="1012150" y="4654102"/>
            <a:ext cx="107361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Gebruik ‘Ask </a:t>
            </a:r>
            <a:r>
              <a:rPr kumimoji="0" lang="nl-BE" sz="2000" b="0" i="0" u="none" strike="noStrike" cap="none" normalizeH="0" baseline="0" noProof="0" dirty="0" err="1">
                <a:ln>
                  <a:noFill/>
                </a:ln>
                <a:solidFill>
                  <a:prstClr val="white"/>
                </a:solidFill>
                <a:effectLst/>
                <a:uLnTx/>
                <a:uFillTx/>
                <a:latin typeface="Oswald Light" panose="00000400000000000000" pitchFamily="2" charset="0"/>
                <a:ea typeface="+mn-ea"/>
                <a:cs typeface="+mn-cs"/>
              </a:rPr>
              <a:t>for</a:t>
            </a:r>
            <a:r>
              <a:rPr kumimoji="0" lang="nl-BE" sz="2000" b="0" i="0" u="none" strike="noStrike" cap="none" normalizeH="0" baseline="0" noProof="0" dirty="0">
                <a:ln>
                  <a:noFill/>
                </a:ln>
                <a:solidFill>
                  <a:prstClr val="white"/>
                </a:solidFill>
                <a:effectLst/>
                <a:uLnTx/>
                <a:uFillTx/>
                <a:latin typeface="Oswald Light" panose="00000400000000000000" pitchFamily="2" charset="0"/>
                <a:ea typeface="+mn-ea"/>
                <a:cs typeface="+mn-cs"/>
              </a:rPr>
              <a:t> Angela’: Vragen naar Angela in een café betekent dat een klant geholpen wil worden. Door deze code te gebruiken, weet het barpersoneel dat de klant zich onveilig of bedreigd voelt</a:t>
            </a:r>
          </a:p>
        </p:txBody>
      </p:sp>
      <p:pic>
        <p:nvPicPr>
          <p:cNvPr id="19" name="Picture 18">
            <a:extLst>
              <a:ext uri="{FF2B5EF4-FFF2-40B4-BE49-F238E27FC236}">
                <a16:creationId xmlns:a16="http://schemas.microsoft.com/office/drawing/2014/main" id="{A6AE8C35-05A6-9C5D-5B36-0313AF24A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2680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399" y="149643"/>
            <a:ext cx="11383981"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399723" y="333787"/>
            <a:ext cx="87575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dirty="0">
                <a:solidFill>
                  <a:prstClr val="white"/>
                </a:solidFill>
                <a:latin typeface="Oswald" panose="00000500000000000000" pitchFamily="2" charset="0"/>
              </a:rPr>
              <a:t>TIPS OM UW ZAAK INCLUSIEVER &amp; VEILIGER TE MAKEN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dirty="0">
                <a:solidFill>
                  <a:prstClr val="white"/>
                </a:solidFill>
                <a:latin typeface="Oswald" panose="00000500000000000000" pitchFamily="2" charset="0"/>
              </a:rPr>
              <a:t>NA DE AVOND</a:t>
            </a:r>
            <a:endParaRPr kumimoji="0" lang="nl-BE" sz="3200" b="0" i="0" u="none" strike="noStrike" cap="none" normalizeH="0" baseline="0" noProof="0" dirty="0">
              <a:ln>
                <a:noFill/>
              </a:ln>
              <a:solidFill>
                <a:prstClr val="white"/>
              </a:solidFill>
              <a:effectLst/>
              <a:uLnTx/>
              <a:uFillTx/>
              <a:latin typeface="Oswald" panose="00000500000000000000" pitchFamily="2" charset="0"/>
              <a:ea typeface="+mn-ea"/>
              <a:cs typeface="+mn-cs"/>
            </a:endParaRPr>
          </a:p>
        </p:txBody>
      </p:sp>
      <p:pic>
        <p:nvPicPr>
          <p:cNvPr id="19" name="Picture 18">
            <a:extLst>
              <a:ext uri="{FF2B5EF4-FFF2-40B4-BE49-F238E27FC236}">
                <a16:creationId xmlns:a16="http://schemas.microsoft.com/office/drawing/2014/main" id="{A6AE8C35-05A6-9C5D-5B36-0313AF24A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pic>
        <p:nvPicPr>
          <p:cNvPr id="11" name="Google Shape;905;p91">
            <a:extLst>
              <a:ext uri="{FF2B5EF4-FFF2-40B4-BE49-F238E27FC236}">
                <a16:creationId xmlns:a16="http://schemas.microsoft.com/office/drawing/2014/main" id="{95CF45D1-2F00-D2B0-DB05-A94D517C8E53}"/>
              </a:ext>
            </a:extLst>
          </p:cNvPr>
          <p:cNvPicPr preferRelativeResize="0"/>
          <p:nvPr/>
        </p:nvPicPr>
        <p:blipFill rotWithShape="1">
          <a:blip r:embed="rId2">
            <a:alphaModFix amt="35000"/>
          </a:blip>
          <a:srcRect r="65312" b="15232"/>
          <a:stretch/>
        </p:blipFill>
        <p:spPr>
          <a:xfrm>
            <a:off x="443718" y="1643850"/>
            <a:ext cx="11383981" cy="804244"/>
          </a:xfrm>
          <a:prstGeom prst="roundRect">
            <a:avLst>
              <a:gd name="adj" fmla="val 2543"/>
            </a:avLst>
          </a:prstGeom>
          <a:noFill/>
          <a:ln>
            <a:noFill/>
          </a:ln>
        </p:spPr>
      </p:pic>
      <p:pic>
        <p:nvPicPr>
          <p:cNvPr id="12" name="Google Shape;905;p91">
            <a:extLst>
              <a:ext uri="{FF2B5EF4-FFF2-40B4-BE49-F238E27FC236}">
                <a16:creationId xmlns:a16="http://schemas.microsoft.com/office/drawing/2014/main" id="{5346A7A0-2797-A164-3741-C3C2E919322F}"/>
              </a:ext>
            </a:extLst>
          </p:cNvPr>
          <p:cNvPicPr preferRelativeResize="0"/>
          <p:nvPr/>
        </p:nvPicPr>
        <p:blipFill rotWithShape="1">
          <a:blip r:embed="rId2">
            <a:alphaModFix amt="35000"/>
          </a:blip>
          <a:srcRect r="65312" b="15232"/>
          <a:stretch/>
        </p:blipFill>
        <p:spPr>
          <a:xfrm>
            <a:off x="443718" y="2611013"/>
            <a:ext cx="11383981" cy="804244"/>
          </a:xfrm>
          <a:prstGeom prst="roundRect">
            <a:avLst>
              <a:gd name="adj" fmla="val 2543"/>
            </a:avLst>
          </a:prstGeom>
          <a:noFill/>
          <a:ln>
            <a:noFill/>
          </a:ln>
        </p:spPr>
      </p:pic>
      <p:sp>
        <p:nvSpPr>
          <p:cNvPr id="13" name="TextBox 12">
            <a:extLst>
              <a:ext uri="{FF2B5EF4-FFF2-40B4-BE49-F238E27FC236}">
                <a16:creationId xmlns:a16="http://schemas.microsoft.com/office/drawing/2014/main" id="{119553CE-8958-AAC2-E0A8-5893DDCF35CD}"/>
              </a:ext>
            </a:extLst>
          </p:cNvPr>
          <p:cNvSpPr txBox="1"/>
          <p:nvPr/>
        </p:nvSpPr>
        <p:spPr>
          <a:xfrm>
            <a:off x="1765799" y="1845917"/>
            <a:ext cx="8504017" cy="400110"/>
          </a:xfrm>
          <a:prstGeom prst="rect">
            <a:avLst/>
          </a:prstGeom>
          <a:noFill/>
        </p:spPr>
        <p:txBody>
          <a:bodyPr wrap="square" rtlCol="0">
            <a:spAutoFit/>
          </a:bodyPr>
          <a:lstStyle/>
          <a:p>
            <a:pPr lvl="0" algn="ctr">
              <a:defRPr/>
            </a:pPr>
            <a:r>
              <a:rPr lang="nl-BE" sz="2000" dirty="0">
                <a:solidFill>
                  <a:prstClr val="white"/>
                </a:solidFill>
                <a:latin typeface="Oswald Light" panose="00000400000000000000" pitchFamily="2" charset="0"/>
              </a:rPr>
              <a:t>Vergeet de nazorg niet (bv. Opvolging van verloren voorwerpen, vragen, klachten, ...) </a:t>
            </a:r>
          </a:p>
        </p:txBody>
      </p:sp>
      <p:sp>
        <p:nvSpPr>
          <p:cNvPr id="14" name="TextBox 13">
            <a:extLst>
              <a:ext uri="{FF2B5EF4-FFF2-40B4-BE49-F238E27FC236}">
                <a16:creationId xmlns:a16="http://schemas.microsoft.com/office/drawing/2014/main" id="{8D97DFC8-A424-CF1C-7372-ABFE734A4B5F}"/>
              </a:ext>
            </a:extLst>
          </p:cNvPr>
          <p:cNvSpPr txBox="1"/>
          <p:nvPr/>
        </p:nvSpPr>
        <p:spPr>
          <a:xfrm>
            <a:off x="987755" y="2823611"/>
            <a:ext cx="9898983" cy="400110"/>
          </a:xfrm>
          <a:prstGeom prst="rect">
            <a:avLst/>
          </a:prstGeom>
          <a:noFill/>
        </p:spPr>
        <p:txBody>
          <a:bodyPr wrap="square" rtlCol="0">
            <a:spAutoFit/>
          </a:bodyPr>
          <a:lstStyle/>
          <a:p>
            <a:pPr lvl="0" algn="ctr">
              <a:defRPr/>
            </a:pPr>
            <a:r>
              <a:rPr lang="en-US" sz="2000" dirty="0" err="1">
                <a:solidFill>
                  <a:prstClr val="white"/>
                </a:solidFill>
                <a:latin typeface="Oswald Light" panose="00000400000000000000" pitchFamily="2" charset="0"/>
              </a:rPr>
              <a:t>Promoot</a:t>
            </a:r>
            <a:r>
              <a:rPr lang="en-US" sz="2000" dirty="0">
                <a:solidFill>
                  <a:prstClr val="white"/>
                </a:solidFill>
                <a:latin typeface="Oswald Light" panose="00000400000000000000" pitchFamily="2" charset="0"/>
              </a:rPr>
              <a:t> Don’t drink &amp; drive</a:t>
            </a:r>
          </a:p>
        </p:txBody>
      </p:sp>
    </p:spTree>
    <p:extLst>
      <p:ext uri="{BB962C8B-B14F-4D97-AF65-F5344CB8AC3E}">
        <p14:creationId xmlns:p14="http://schemas.microsoft.com/office/powerpoint/2010/main" val="3580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nl-BE" b="1" dirty="0">
                <a:solidFill>
                  <a:schemeClr val="bg1"/>
                </a:solidFill>
                <a:latin typeface="Oswald" panose="00000500000000000000" pitchFamily="2" charset="0"/>
              </a:rPr>
              <a:t>HOE OMGAAN MET BEPAALDE SITUATIES?</a:t>
            </a:r>
          </a:p>
        </p:txBody>
      </p:sp>
      <p:pic>
        <p:nvPicPr>
          <p:cNvPr id="2" name="Picture 1">
            <a:extLst>
              <a:ext uri="{FF2B5EF4-FFF2-40B4-BE49-F238E27FC236}">
                <a16:creationId xmlns:a16="http://schemas.microsoft.com/office/drawing/2014/main" id="{55B6ED6F-82C0-0871-2C6A-7075AEAAF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46119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1">
            <a:extLst>
              <a:ext uri="{FF2B5EF4-FFF2-40B4-BE49-F238E27FC236}">
                <a16:creationId xmlns:a16="http://schemas.microsoft.com/office/drawing/2014/main" id="{37EBBAD6-32CA-D5D1-AE8C-2F49C2DC1E8C}"/>
              </a:ext>
            </a:extLst>
          </p:cNvPr>
          <p:cNvSpPr>
            <a:spLocks noGrp="1"/>
          </p:cNvSpPr>
          <p:nvPr>
            <p:ph type="title"/>
          </p:nvPr>
        </p:nvSpPr>
        <p:spPr>
          <a:xfrm>
            <a:off x="723900" y="500996"/>
            <a:ext cx="11087100" cy="1325563"/>
          </a:xfrm>
        </p:spPr>
        <p:txBody>
          <a:bodyPr>
            <a:noAutofit/>
          </a:bodyPr>
          <a:lstStyle/>
          <a:p>
            <a:pPr algn="ctr"/>
            <a:r>
              <a:rPr lang="nl-BE" sz="3200" b="1" dirty="0">
                <a:latin typeface="Oswald" panose="00000500000000000000" pitchFamily="2" charset="0"/>
              </a:rPr>
              <a:t>Je hoort collega's praten over verschillende mensen </a:t>
            </a:r>
            <a:r>
              <a:rPr lang="nl-BE" sz="3200" dirty="0">
                <a:latin typeface="Oswald" panose="00000500000000000000" pitchFamily="2" charset="0"/>
              </a:rPr>
              <a:t>in het café</a:t>
            </a:r>
            <a:r>
              <a:rPr lang="nl-BE" sz="3200" b="1" dirty="0">
                <a:latin typeface="Oswald" panose="00000500000000000000" pitchFamily="2" charset="0"/>
              </a:rPr>
              <a:t>. Hun taalgebruik kan beledigend zijn voor de betrokken personen. Wat doe je? Meerdere antwoorden mogelijk.</a:t>
            </a:r>
          </a:p>
        </p:txBody>
      </p:sp>
      <p:pic>
        <p:nvPicPr>
          <p:cNvPr id="3" name="Google Shape;905;p91">
            <a:extLst>
              <a:ext uri="{FF2B5EF4-FFF2-40B4-BE49-F238E27FC236}">
                <a16:creationId xmlns:a16="http://schemas.microsoft.com/office/drawing/2014/main" id="{B1144710-BC03-2775-C1C8-B33C012FBAF3}"/>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47C7CD85-D34D-1206-BB3E-CBBBE93FFC8A}"/>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7" name="Google Shape;905;p91">
            <a:extLst>
              <a:ext uri="{FF2B5EF4-FFF2-40B4-BE49-F238E27FC236}">
                <a16:creationId xmlns:a16="http://schemas.microsoft.com/office/drawing/2014/main" id="{89EE6243-3E4C-B30F-1545-52D751F15713}"/>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9" name="TextBox 8">
            <a:extLst>
              <a:ext uri="{FF2B5EF4-FFF2-40B4-BE49-F238E27FC236}">
                <a16:creationId xmlns:a16="http://schemas.microsoft.com/office/drawing/2014/main" id="{06B20D86-263F-D22D-2267-FA71AC0AD5A2}"/>
              </a:ext>
            </a:extLst>
          </p:cNvPr>
          <p:cNvSpPr txBox="1"/>
          <p:nvPr/>
        </p:nvSpPr>
        <p:spPr>
          <a:xfrm>
            <a:off x="723900" y="2720703"/>
            <a:ext cx="106553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A. Je richt je tot de groep collega's en legt uit dat dit beledigend kan zijn.</a:t>
            </a:r>
          </a:p>
        </p:txBody>
      </p:sp>
      <p:sp>
        <p:nvSpPr>
          <p:cNvPr id="10" name="TextBox 9">
            <a:extLst>
              <a:ext uri="{FF2B5EF4-FFF2-40B4-BE49-F238E27FC236}">
                <a16:creationId xmlns:a16="http://schemas.microsoft.com/office/drawing/2014/main" id="{4BF4DFE1-21D5-583C-FA38-8E1393CE72F8}"/>
              </a:ext>
            </a:extLst>
          </p:cNvPr>
          <p:cNvSpPr txBox="1"/>
          <p:nvPr/>
        </p:nvSpPr>
        <p:spPr>
          <a:xfrm>
            <a:off x="723900" y="4247396"/>
            <a:ext cx="110871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B. Je richt je tot de groep collega's en vertelt hen dat ze luid praten en dat ze het rustiger aan moeten doen.</a:t>
            </a:r>
          </a:p>
        </p:txBody>
      </p:sp>
      <p:sp>
        <p:nvSpPr>
          <p:cNvPr id="16" name="TextBox 15">
            <a:extLst>
              <a:ext uri="{FF2B5EF4-FFF2-40B4-BE49-F238E27FC236}">
                <a16:creationId xmlns:a16="http://schemas.microsoft.com/office/drawing/2014/main" id="{EF353D56-4E55-FDA0-CBB6-D54C9CC85BA0}"/>
              </a:ext>
            </a:extLst>
          </p:cNvPr>
          <p:cNvSpPr txBox="1"/>
          <p:nvPr/>
        </p:nvSpPr>
        <p:spPr>
          <a:xfrm>
            <a:off x="723900" y="5743303"/>
            <a:ext cx="106553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C. Je voelt je ongemakkelijk bij een directe confrontatie met de groep, dus leg je de situatie uit aan je supervisor.</a:t>
            </a:r>
          </a:p>
        </p:txBody>
      </p:sp>
      <p:pic>
        <p:nvPicPr>
          <p:cNvPr id="5" name="Google Shape;905;p91">
            <a:extLst>
              <a:ext uri="{FF2B5EF4-FFF2-40B4-BE49-F238E27FC236}">
                <a16:creationId xmlns:a16="http://schemas.microsoft.com/office/drawing/2014/main" id="{F20D8ECE-848E-2C0A-D113-38590E46CE58}"/>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2257977"/>
            <a:ext cx="11480800" cy="1325563"/>
          </a:xfrm>
          <a:prstGeom prst="roundRect">
            <a:avLst>
              <a:gd name="adj" fmla="val 2543"/>
            </a:avLst>
          </a:prstGeom>
          <a:noFill/>
          <a:ln w="38100">
            <a:solidFill>
              <a:schemeClr val="accent3"/>
            </a:solidFill>
          </a:ln>
        </p:spPr>
      </p:pic>
      <p:pic>
        <p:nvPicPr>
          <p:cNvPr id="11" name="Google Shape;905;p91">
            <a:extLst>
              <a:ext uri="{FF2B5EF4-FFF2-40B4-BE49-F238E27FC236}">
                <a16:creationId xmlns:a16="http://schemas.microsoft.com/office/drawing/2014/main" id="{033DE034-5628-2EDE-0840-64F5616FE6B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3" name="Graphic 12" descr="Checkmark with solid fill">
            <a:extLst>
              <a:ext uri="{FF2B5EF4-FFF2-40B4-BE49-F238E27FC236}">
                <a16:creationId xmlns:a16="http://schemas.microsoft.com/office/drawing/2014/main" id="{43003EA5-AE5F-A984-57C3-A2E4307564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8157" y="2623236"/>
            <a:ext cx="595043" cy="595043"/>
          </a:xfrm>
          <a:prstGeom prst="rect">
            <a:avLst/>
          </a:prstGeom>
        </p:spPr>
      </p:pic>
      <p:pic>
        <p:nvPicPr>
          <p:cNvPr id="14" name="Graphic 13" descr="Checkmark with solid fill">
            <a:extLst>
              <a:ext uri="{FF2B5EF4-FFF2-40B4-BE49-F238E27FC236}">
                <a16:creationId xmlns:a16="http://schemas.microsoft.com/office/drawing/2014/main" id="{AA5F0519-FB15-7B67-A7B2-015B4439DE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4" name="Picture 3">
            <a:extLst>
              <a:ext uri="{FF2B5EF4-FFF2-40B4-BE49-F238E27FC236}">
                <a16:creationId xmlns:a16="http://schemas.microsoft.com/office/drawing/2014/main" id="{049AEE15-F477-402B-7BB5-314B01D81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4919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Title 1">
            <a:extLst>
              <a:ext uri="{FF2B5EF4-FFF2-40B4-BE49-F238E27FC236}">
                <a16:creationId xmlns:a16="http://schemas.microsoft.com/office/drawing/2014/main" id="{1EE11B54-66C4-EEED-BC95-98874D639CCB}"/>
              </a:ext>
            </a:extLst>
          </p:cNvPr>
          <p:cNvSpPr>
            <a:spLocks noGrp="1"/>
          </p:cNvSpPr>
          <p:nvPr>
            <p:ph type="title"/>
          </p:nvPr>
        </p:nvSpPr>
        <p:spPr>
          <a:xfrm>
            <a:off x="666750" y="500996"/>
            <a:ext cx="11087100" cy="1325563"/>
          </a:xfrm>
        </p:spPr>
        <p:txBody>
          <a:bodyPr>
            <a:noAutofit/>
          </a:bodyPr>
          <a:lstStyle/>
          <a:p>
            <a:pPr algn="ctr"/>
            <a:r>
              <a:rPr lang="nl-BE" sz="3200" b="1" dirty="0">
                <a:latin typeface="Oswald" panose="00000500000000000000" pitchFamily="2" charset="0"/>
              </a:rPr>
              <a:t>Je ziet iemand naar de bar strompelen. Het is duidelijk dat deze persoon erg dronken is. De persoon bestelt een alcoholisch drankje. Welke reactie is het meest gepast?</a:t>
            </a:r>
          </a:p>
        </p:txBody>
      </p:sp>
      <p:pic>
        <p:nvPicPr>
          <p:cNvPr id="23" name="Google Shape;905;p91">
            <a:extLst>
              <a:ext uri="{FF2B5EF4-FFF2-40B4-BE49-F238E27FC236}">
                <a16:creationId xmlns:a16="http://schemas.microsoft.com/office/drawing/2014/main" id="{5E1C562B-ECC7-D7E7-9A22-400E0BAC738A}"/>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24" name="Google Shape;905;p91">
            <a:extLst>
              <a:ext uri="{FF2B5EF4-FFF2-40B4-BE49-F238E27FC236}">
                <a16:creationId xmlns:a16="http://schemas.microsoft.com/office/drawing/2014/main" id="{55D29C3B-DBE2-9413-FD7F-F13754B00537}"/>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25" name="Google Shape;905;p91">
            <a:extLst>
              <a:ext uri="{FF2B5EF4-FFF2-40B4-BE49-F238E27FC236}">
                <a16:creationId xmlns:a16="http://schemas.microsoft.com/office/drawing/2014/main" id="{3FD52CB9-DEE7-5A70-1918-4CCBDBE89DD3}"/>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26" name="TextBox 25">
            <a:extLst>
              <a:ext uri="{FF2B5EF4-FFF2-40B4-BE49-F238E27FC236}">
                <a16:creationId xmlns:a16="http://schemas.microsoft.com/office/drawing/2014/main" id="{1860B94A-85B4-2546-DD7C-F4E762F52C48}"/>
              </a:ext>
            </a:extLst>
          </p:cNvPr>
          <p:cNvSpPr txBox="1"/>
          <p:nvPr/>
        </p:nvSpPr>
        <p:spPr>
          <a:xfrm>
            <a:off x="723900" y="2720703"/>
            <a:ext cx="106553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A. Je geeft de persoon het bestelde drankje. Het is zijn/haar/hen eigen verantwoordelijkheid.</a:t>
            </a:r>
          </a:p>
        </p:txBody>
      </p:sp>
      <p:sp>
        <p:nvSpPr>
          <p:cNvPr id="27" name="TextBox 26">
            <a:extLst>
              <a:ext uri="{FF2B5EF4-FFF2-40B4-BE49-F238E27FC236}">
                <a16:creationId xmlns:a16="http://schemas.microsoft.com/office/drawing/2014/main" id="{98E2B7C8-C1BB-6680-D2B1-C06367B8FC68}"/>
              </a:ext>
            </a:extLst>
          </p:cNvPr>
          <p:cNvSpPr txBox="1"/>
          <p:nvPr/>
        </p:nvSpPr>
        <p:spPr>
          <a:xfrm>
            <a:off x="723900" y="4247396"/>
            <a:ext cx="110871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B. Je legt de persoon uit dat je geen alcohol meer kunt schenken en biedt verschillende niet-alcoholische dranken aan.</a:t>
            </a:r>
          </a:p>
        </p:txBody>
      </p:sp>
      <p:sp>
        <p:nvSpPr>
          <p:cNvPr id="28" name="TextBox 27">
            <a:extLst>
              <a:ext uri="{FF2B5EF4-FFF2-40B4-BE49-F238E27FC236}">
                <a16:creationId xmlns:a16="http://schemas.microsoft.com/office/drawing/2014/main" id="{D15A324D-C00E-271C-386C-981CC773023C}"/>
              </a:ext>
            </a:extLst>
          </p:cNvPr>
          <p:cNvSpPr txBox="1"/>
          <p:nvPr/>
        </p:nvSpPr>
        <p:spPr>
          <a:xfrm>
            <a:off x="723900" y="5589415"/>
            <a:ext cx="10655300" cy="707886"/>
          </a:xfrm>
          <a:prstGeom prst="rect">
            <a:avLst/>
          </a:prstGeom>
          <a:noFill/>
        </p:spPr>
        <p:txBody>
          <a:bodyPr wrap="square" rtlCol="0">
            <a:spAutoFit/>
          </a:bodyPr>
          <a:lstStyle/>
          <a:p>
            <a:r>
              <a:rPr lang="nl-BE" sz="2000" dirty="0">
                <a:solidFill>
                  <a:schemeClr val="bg1"/>
                </a:solidFill>
                <a:latin typeface="Oswald Light" panose="00000400000000000000" pitchFamily="2" charset="0"/>
              </a:rPr>
              <a:t>C. Je legt uit dat je de persoon geen alcohol meer kunt schenken en je neemt de persoon apart om te kijken voor verdere hulp.</a:t>
            </a:r>
          </a:p>
        </p:txBody>
      </p:sp>
      <p:pic>
        <p:nvPicPr>
          <p:cNvPr id="3" name="Google Shape;905;p91">
            <a:extLst>
              <a:ext uri="{FF2B5EF4-FFF2-40B4-BE49-F238E27FC236}">
                <a16:creationId xmlns:a16="http://schemas.microsoft.com/office/drawing/2014/main" id="{1E4410C2-40C3-2D5F-8158-B4B4E872762A}"/>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51779" y="5280577"/>
            <a:ext cx="11480800" cy="1294777"/>
          </a:xfrm>
          <a:prstGeom prst="roundRect">
            <a:avLst>
              <a:gd name="adj" fmla="val 2543"/>
            </a:avLst>
          </a:prstGeom>
          <a:noFill/>
          <a:ln w="38100">
            <a:solidFill>
              <a:schemeClr val="accent3"/>
            </a:solidFill>
          </a:ln>
        </p:spPr>
      </p:pic>
      <p:pic>
        <p:nvPicPr>
          <p:cNvPr id="4" name="Graphic 3" descr="Checkmark with solid fill">
            <a:extLst>
              <a:ext uri="{FF2B5EF4-FFF2-40B4-BE49-F238E27FC236}">
                <a16:creationId xmlns:a16="http://schemas.microsoft.com/office/drawing/2014/main" id="{1711D8B6-FB29-2815-67BD-8355777570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2" name="Picture 1">
            <a:extLst>
              <a:ext uri="{FF2B5EF4-FFF2-40B4-BE49-F238E27FC236}">
                <a16:creationId xmlns:a16="http://schemas.microsoft.com/office/drawing/2014/main" id="{07A1E211-AE7B-A4CC-B589-04A229B72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33215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1">
            <a:extLst>
              <a:ext uri="{FF2B5EF4-FFF2-40B4-BE49-F238E27FC236}">
                <a16:creationId xmlns:a16="http://schemas.microsoft.com/office/drawing/2014/main" id="{04D45943-3504-6FBB-7DE2-3203108DF284}"/>
              </a:ext>
            </a:extLst>
          </p:cNvPr>
          <p:cNvSpPr>
            <a:spLocks noGrp="1"/>
          </p:cNvSpPr>
          <p:nvPr>
            <p:ph type="title"/>
          </p:nvPr>
        </p:nvSpPr>
        <p:spPr>
          <a:xfrm>
            <a:off x="447675" y="500996"/>
            <a:ext cx="11207750" cy="1325563"/>
          </a:xfrm>
        </p:spPr>
        <p:txBody>
          <a:bodyPr>
            <a:noAutofit/>
          </a:bodyPr>
          <a:lstStyle/>
          <a:p>
            <a:pPr algn="ctr"/>
            <a:r>
              <a:rPr lang="nl-BE" sz="3200" b="1" dirty="0">
                <a:latin typeface="Oswald" panose="00000500000000000000" pitchFamily="2" charset="0"/>
              </a:rPr>
              <a:t>[DANSCAFÉ] Je ziet een groep vrienden op de dansvloer elkaar aanstoten, herhaaldelijk naar dezelfde persoon kijken en de danspasjes van deze persoon imiteren, gevolgd door gelach. Wat doe je? Meerdere antwoorden mogelijk.</a:t>
            </a:r>
          </a:p>
        </p:txBody>
      </p:sp>
      <p:pic>
        <p:nvPicPr>
          <p:cNvPr id="3" name="Google Shape;905;p91">
            <a:extLst>
              <a:ext uri="{FF2B5EF4-FFF2-40B4-BE49-F238E27FC236}">
                <a16:creationId xmlns:a16="http://schemas.microsoft.com/office/drawing/2014/main" id="{02DFCD7E-4B4E-0CFD-7F52-5CE92D13E1FA}"/>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38EA4234-EB3D-D844-CCD1-CE1431EB1446}"/>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CEA6F172-FB0F-6DCA-7F06-C445AAB87DB6}"/>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EDB40BF8-3974-0B41-C82B-CAB0595566F2}"/>
              </a:ext>
            </a:extLst>
          </p:cNvPr>
          <p:cNvSpPr txBox="1"/>
          <p:nvPr/>
        </p:nvSpPr>
        <p:spPr>
          <a:xfrm>
            <a:off x="723900" y="2720703"/>
            <a:ext cx="106553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A. Je benadert de vriendengroep en laat hen weten dat dergelijk gedrag kwetsend kan zijn.</a:t>
            </a:r>
          </a:p>
        </p:txBody>
      </p:sp>
      <p:sp>
        <p:nvSpPr>
          <p:cNvPr id="7" name="TextBox 6">
            <a:extLst>
              <a:ext uri="{FF2B5EF4-FFF2-40B4-BE49-F238E27FC236}">
                <a16:creationId xmlns:a16="http://schemas.microsoft.com/office/drawing/2014/main" id="{8FFBC7F1-55A0-A616-361B-5575E9CB1BA4}"/>
              </a:ext>
            </a:extLst>
          </p:cNvPr>
          <p:cNvSpPr txBox="1"/>
          <p:nvPr/>
        </p:nvSpPr>
        <p:spPr>
          <a:xfrm>
            <a:off x="723900" y="4247396"/>
            <a:ext cx="110871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B. Je onderneemt geen actie, omdat het niet aan jou is om tussenbeide te komen.</a:t>
            </a:r>
          </a:p>
        </p:txBody>
      </p:sp>
      <p:sp>
        <p:nvSpPr>
          <p:cNvPr id="9" name="TextBox 8">
            <a:extLst>
              <a:ext uri="{FF2B5EF4-FFF2-40B4-BE49-F238E27FC236}">
                <a16:creationId xmlns:a16="http://schemas.microsoft.com/office/drawing/2014/main" id="{8B824B96-E9B6-7F51-BC28-5A7FDEE74795}"/>
              </a:ext>
            </a:extLst>
          </p:cNvPr>
          <p:cNvSpPr txBox="1"/>
          <p:nvPr/>
        </p:nvSpPr>
        <p:spPr>
          <a:xfrm>
            <a:off x="723900" y="5743303"/>
            <a:ext cx="106553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C. Je voelt je niet op je gemak om de groep rechtstreeks aan te spreken, dus licht je de supervisor in.</a:t>
            </a:r>
          </a:p>
        </p:txBody>
      </p:sp>
      <p:pic>
        <p:nvPicPr>
          <p:cNvPr id="10" name="Google Shape;905;p91">
            <a:extLst>
              <a:ext uri="{FF2B5EF4-FFF2-40B4-BE49-F238E27FC236}">
                <a16:creationId xmlns:a16="http://schemas.microsoft.com/office/drawing/2014/main" id="{5697DB0F-2EE6-6B8A-8163-5692E269CDF6}"/>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2257977"/>
            <a:ext cx="11480800" cy="1325563"/>
          </a:xfrm>
          <a:prstGeom prst="roundRect">
            <a:avLst>
              <a:gd name="adj" fmla="val 2543"/>
            </a:avLst>
          </a:prstGeom>
          <a:noFill/>
          <a:ln w="38100">
            <a:solidFill>
              <a:schemeClr val="accent3"/>
            </a:solidFill>
          </a:ln>
        </p:spPr>
      </p:pic>
      <p:pic>
        <p:nvPicPr>
          <p:cNvPr id="11" name="Google Shape;905;p91">
            <a:extLst>
              <a:ext uri="{FF2B5EF4-FFF2-40B4-BE49-F238E27FC236}">
                <a16:creationId xmlns:a16="http://schemas.microsoft.com/office/drawing/2014/main" id="{89923CB4-8982-6220-5674-CFE3BEE90415}"/>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2" name="Graphic 11" descr="Checkmark with solid fill">
            <a:extLst>
              <a:ext uri="{FF2B5EF4-FFF2-40B4-BE49-F238E27FC236}">
                <a16:creationId xmlns:a16="http://schemas.microsoft.com/office/drawing/2014/main" id="{E46D437D-F090-F6F5-9B83-F83FB89E43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13" name="Graphic 12" descr="Checkmark with solid fill">
            <a:extLst>
              <a:ext uri="{FF2B5EF4-FFF2-40B4-BE49-F238E27FC236}">
                <a16:creationId xmlns:a16="http://schemas.microsoft.com/office/drawing/2014/main" id="{D0A93C54-27F4-3E55-DAE2-B8EEFB3B44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2623236"/>
            <a:ext cx="595043" cy="595043"/>
          </a:xfrm>
          <a:prstGeom prst="rect">
            <a:avLst/>
          </a:prstGeom>
        </p:spPr>
      </p:pic>
      <p:pic>
        <p:nvPicPr>
          <p:cNvPr id="14" name="Picture 13">
            <a:extLst>
              <a:ext uri="{FF2B5EF4-FFF2-40B4-BE49-F238E27FC236}">
                <a16:creationId xmlns:a16="http://schemas.microsoft.com/office/drawing/2014/main" id="{85FD168F-6759-C9C1-9768-CA4499EF9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9896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1">
            <a:extLst>
              <a:ext uri="{FF2B5EF4-FFF2-40B4-BE49-F238E27FC236}">
                <a16:creationId xmlns:a16="http://schemas.microsoft.com/office/drawing/2014/main" id="{0E79056D-DFB2-E416-DC15-4BB6912B77E0}"/>
              </a:ext>
            </a:extLst>
          </p:cNvPr>
          <p:cNvSpPr>
            <a:spLocks noGrp="1"/>
          </p:cNvSpPr>
          <p:nvPr>
            <p:ph type="title"/>
          </p:nvPr>
        </p:nvSpPr>
        <p:spPr>
          <a:xfrm>
            <a:off x="847725" y="469687"/>
            <a:ext cx="10839450" cy="1325563"/>
          </a:xfrm>
        </p:spPr>
        <p:txBody>
          <a:bodyPr>
            <a:noAutofit/>
          </a:bodyPr>
          <a:lstStyle/>
          <a:p>
            <a:pPr algn="ctr"/>
            <a:r>
              <a:rPr lang="nl-BE" sz="3200" b="1" dirty="0">
                <a:latin typeface="Oswald" panose="00000500000000000000" pitchFamily="2" charset="0"/>
              </a:rPr>
              <a:t>Het is je opgevallen dat iemand al een tijdje met gesloten ogen aan </a:t>
            </a:r>
            <a:r>
              <a:rPr lang="nl-BE" sz="3200" dirty="0">
                <a:latin typeface="Oswald" panose="00000500000000000000" pitchFamily="2" charset="0"/>
              </a:rPr>
              <a:t>op een stoel zit</a:t>
            </a:r>
            <a:r>
              <a:rPr lang="nl-BE" sz="3200" b="1" dirty="0">
                <a:latin typeface="Oswald" panose="00000500000000000000" pitchFamily="2" charset="0"/>
              </a:rPr>
              <a:t>. </a:t>
            </a:r>
            <a:r>
              <a:rPr lang="nl-BE" sz="3200" dirty="0">
                <a:latin typeface="Oswald" panose="00000500000000000000" pitchFamily="2" charset="0"/>
              </a:rPr>
              <a:t>De persoon</a:t>
            </a:r>
            <a:r>
              <a:rPr lang="nl-BE" sz="3200" b="1" dirty="0">
                <a:latin typeface="Oswald" panose="00000500000000000000" pitchFamily="2" charset="0"/>
              </a:rPr>
              <a:t> lijkt vredig te slapen. Wat doe je? </a:t>
            </a:r>
          </a:p>
        </p:txBody>
      </p:sp>
      <p:pic>
        <p:nvPicPr>
          <p:cNvPr id="3" name="Google Shape;905;p91">
            <a:extLst>
              <a:ext uri="{FF2B5EF4-FFF2-40B4-BE49-F238E27FC236}">
                <a16:creationId xmlns:a16="http://schemas.microsoft.com/office/drawing/2014/main" id="{9E15CD33-EC50-B0C5-6F2D-62C7FD4FC6C6}"/>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64078F38-1BE4-DA12-5A8B-323EA1A1D047}"/>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EE01B63F-282D-B441-82D4-EC441961332A}"/>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BBE43CA5-D8BA-52AA-B79D-50D540E6C345}"/>
              </a:ext>
            </a:extLst>
          </p:cNvPr>
          <p:cNvSpPr txBox="1"/>
          <p:nvPr/>
        </p:nvSpPr>
        <p:spPr>
          <a:xfrm>
            <a:off x="723900" y="2720703"/>
            <a:ext cx="106553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A. Je loopt er voorbij, omdat het niet jouw verantwoordelijkheid is om te informeren of alles in orde is.</a:t>
            </a:r>
          </a:p>
        </p:txBody>
      </p:sp>
      <p:sp>
        <p:nvSpPr>
          <p:cNvPr id="7" name="TextBox 6">
            <a:extLst>
              <a:ext uri="{FF2B5EF4-FFF2-40B4-BE49-F238E27FC236}">
                <a16:creationId xmlns:a16="http://schemas.microsoft.com/office/drawing/2014/main" id="{C5E1231D-FF2C-E313-1CE3-F70D6DC1A90F}"/>
              </a:ext>
            </a:extLst>
          </p:cNvPr>
          <p:cNvSpPr txBox="1"/>
          <p:nvPr/>
        </p:nvSpPr>
        <p:spPr>
          <a:xfrm>
            <a:off x="723900" y="4247396"/>
            <a:ext cx="1108710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B. Je benadert de persoon en probeert in contact te komen. Als er geen reactie komt, ga je door omdat je het geprobeerd hebt.</a:t>
            </a:r>
          </a:p>
        </p:txBody>
      </p:sp>
      <p:sp>
        <p:nvSpPr>
          <p:cNvPr id="9" name="TextBox 8">
            <a:extLst>
              <a:ext uri="{FF2B5EF4-FFF2-40B4-BE49-F238E27FC236}">
                <a16:creationId xmlns:a16="http://schemas.microsoft.com/office/drawing/2014/main" id="{B2F25B03-CD46-989C-F5AC-F32A9209E0F7}"/>
              </a:ext>
            </a:extLst>
          </p:cNvPr>
          <p:cNvSpPr txBox="1"/>
          <p:nvPr/>
        </p:nvSpPr>
        <p:spPr>
          <a:xfrm>
            <a:off x="723900" y="5589415"/>
            <a:ext cx="10428764" cy="707886"/>
          </a:xfrm>
          <a:prstGeom prst="rect">
            <a:avLst/>
          </a:prstGeom>
          <a:noFill/>
        </p:spPr>
        <p:txBody>
          <a:bodyPr wrap="square" rtlCol="0">
            <a:spAutoFit/>
          </a:bodyPr>
          <a:lstStyle/>
          <a:p>
            <a:r>
              <a:rPr lang="nl-BE" sz="2000" dirty="0">
                <a:solidFill>
                  <a:schemeClr val="bg1"/>
                </a:solidFill>
                <a:latin typeface="Oswald Light" panose="00000400000000000000" pitchFamily="2" charset="0"/>
              </a:rPr>
              <a:t>C. Je benadert de persoon en vraagt of alles in orde is en of je op een of andere manier kunt helpen. Indien nodig neem je de persoon apart om te kijken voor verdere hulp.</a:t>
            </a:r>
          </a:p>
        </p:txBody>
      </p:sp>
      <p:pic>
        <p:nvPicPr>
          <p:cNvPr id="11" name="Google Shape;905;p91">
            <a:extLst>
              <a:ext uri="{FF2B5EF4-FFF2-40B4-BE49-F238E27FC236}">
                <a16:creationId xmlns:a16="http://schemas.microsoft.com/office/drawing/2014/main" id="{E3F4121E-2E75-D4F6-5535-EA0F0A4EE8C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295968"/>
            <a:ext cx="11480800" cy="1294777"/>
          </a:xfrm>
          <a:prstGeom prst="roundRect">
            <a:avLst>
              <a:gd name="adj" fmla="val 2543"/>
            </a:avLst>
          </a:prstGeom>
          <a:noFill/>
          <a:ln w="38100">
            <a:solidFill>
              <a:schemeClr val="accent3"/>
            </a:solidFill>
          </a:ln>
        </p:spPr>
      </p:pic>
      <p:pic>
        <p:nvPicPr>
          <p:cNvPr id="12" name="Graphic 11" descr="Checkmark with solid fill">
            <a:extLst>
              <a:ext uri="{FF2B5EF4-FFF2-40B4-BE49-F238E27FC236}">
                <a16:creationId xmlns:a16="http://schemas.microsoft.com/office/drawing/2014/main" id="{C7F39467-571A-173F-D4DA-9B0D5356E2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10" name="Picture 9">
            <a:extLst>
              <a:ext uri="{FF2B5EF4-FFF2-40B4-BE49-F238E27FC236}">
                <a16:creationId xmlns:a16="http://schemas.microsoft.com/office/drawing/2014/main" id="{87C3C624-8896-B8D1-659E-334F57B80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7087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1">
            <a:extLst>
              <a:ext uri="{FF2B5EF4-FFF2-40B4-BE49-F238E27FC236}">
                <a16:creationId xmlns:a16="http://schemas.microsoft.com/office/drawing/2014/main" id="{6325294D-7D5D-5A83-D602-6EF84165C0ED}"/>
              </a:ext>
            </a:extLst>
          </p:cNvPr>
          <p:cNvSpPr>
            <a:spLocks noGrp="1"/>
          </p:cNvSpPr>
          <p:nvPr>
            <p:ph type="title"/>
          </p:nvPr>
        </p:nvSpPr>
        <p:spPr>
          <a:xfrm>
            <a:off x="368300" y="469687"/>
            <a:ext cx="11318875" cy="1325563"/>
          </a:xfrm>
        </p:spPr>
        <p:txBody>
          <a:bodyPr>
            <a:noAutofit/>
          </a:bodyPr>
          <a:lstStyle/>
          <a:p>
            <a:pPr algn="ctr"/>
            <a:r>
              <a:rPr lang="nl-BE" sz="3200" b="1" dirty="0">
                <a:latin typeface="Oswald" panose="00000500000000000000" pitchFamily="2" charset="0"/>
              </a:rPr>
              <a:t>Het is druk en iedereen lijkt zich te vermaken. In de verte merk je echter een incident op. Het is niet duidelijk wat er precies is gebeurd, maar de commotie blijft toenemen. Hoe reageer je? Meerdere antwoorden mogelijk</a:t>
            </a:r>
          </a:p>
        </p:txBody>
      </p:sp>
      <p:pic>
        <p:nvPicPr>
          <p:cNvPr id="3" name="Google Shape;905;p91">
            <a:extLst>
              <a:ext uri="{FF2B5EF4-FFF2-40B4-BE49-F238E27FC236}">
                <a16:creationId xmlns:a16="http://schemas.microsoft.com/office/drawing/2014/main" id="{6AAC187B-3B66-B6B7-5698-BFA060E596C3}"/>
              </a:ext>
            </a:extLst>
          </p:cNvPr>
          <p:cNvPicPr preferRelativeResize="0"/>
          <p:nvPr/>
        </p:nvPicPr>
        <p:blipFill rotWithShape="1">
          <a:blip r:embed="rId3">
            <a:alphaModFix amt="63000"/>
          </a:blip>
          <a:srcRect r="65312" b="15232"/>
          <a:stretch/>
        </p:blipFill>
        <p:spPr>
          <a:xfrm>
            <a:off x="365125" y="2372277"/>
            <a:ext cx="5626100" cy="1701730"/>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98ED47F3-1539-AC93-0ABE-A6E24030B612}"/>
              </a:ext>
            </a:extLst>
          </p:cNvPr>
          <p:cNvPicPr preferRelativeResize="0"/>
          <p:nvPr/>
        </p:nvPicPr>
        <p:blipFill rotWithShape="1">
          <a:blip r:embed="rId3">
            <a:alphaModFix amt="63000"/>
          </a:blip>
          <a:srcRect r="65312" b="15232"/>
          <a:stretch/>
        </p:blipFill>
        <p:spPr>
          <a:xfrm>
            <a:off x="365125" y="4326186"/>
            <a:ext cx="5626100" cy="1701730"/>
          </a:xfrm>
          <a:prstGeom prst="roundRect">
            <a:avLst>
              <a:gd name="adj" fmla="val 2543"/>
            </a:avLst>
          </a:prstGeom>
          <a:noFill/>
          <a:ln>
            <a:noFill/>
          </a:ln>
        </p:spPr>
      </p:pic>
      <p:sp>
        <p:nvSpPr>
          <p:cNvPr id="5" name="TextBox 4">
            <a:extLst>
              <a:ext uri="{FF2B5EF4-FFF2-40B4-BE49-F238E27FC236}">
                <a16:creationId xmlns:a16="http://schemas.microsoft.com/office/drawing/2014/main" id="{CC30601D-DD68-A20F-0732-4E784B00EBC2}"/>
              </a:ext>
            </a:extLst>
          </p:cNvPr>
          <p:cNvSpPr txBox="1"/>
          <p:nvPr/>
        </p:nvSpPr>
        <p:spPr>
          <a:xfrm>
            <a:off x="619125" y="2835002"/>
            <a:ext cx="5168900" cy="707886"/>
          </a:xfrm>
          <a:prstGeom prst="rect">
            <a:avLst/>
          </a:prstGeom>
          <a:noFill/>
        </p:spPr>
        <p:txBody>
          <a:bodyPr wrap="square" rtlCol="0">
            <a:spAutoFit/>
          </a:bodyPr>
          <a:lstStyle/>
          <a:p>
            <a:r>
              <a:rPr lang="nl-BE" sz="2000" dirty="0">
                <a:solidFill>
                  <a:schemeClr val="bg1"/>
                </a:solidFill>
                <a:latin typeface="Oswald Light" panose="00000400000000000000" pitchFamily="2" charset="0"/>
              </a:rPr>
              <a:t>A. Je benadert de personen die bij het incident betrokken zijn en neemt de getroffen partij apart voor een gesprek.</a:t>
            </a:r>
          </a:p>
        </p:txBody>
      </p:sp>
      <p:sp>
        <p:nvSpPr>
          <p:cNvPr id="6" name="TextBox 5">
            <a:extLst>
              <a:ext uri="{FF2B5EF4-FFF2-40B4-BE49-F238E27FC236}">
                <a16:creationId xmlns:a16="http://schemas.microsoft.com/office/drawing/2014/main" id="{46B3E393-8F64-2EFA-C292-57505EB73E67}"/>
              </a:ext>
            </a:extLst>
          </p:cNvPr>
          <p:cNvSpPr txBox="1"/>
          <p:nvPr/>
        </p:nvSpPr>
        <p:spPr>
          <a:xfrm>
            <a:off x="558055" y="4823108"/>
            <a:ext cx="4280645" cy="707886"/>
          </a:xfrm>
          <a:prstGeom prst="rect">
            <a:avLst/>
          </a:prstGeom>
          <a:noFill/>
        </p:spPr>
        <p:txBody>
          <a:bodyPr wrap="square" rtlCol="0">
            <a:spAutoFit/>
          </a:bodyPr>
          <a:lstStyle/>
          <a:p>
            <a:r>
              <a:rPr lang="nl-BE" sz="2000" dirty="0">
                <a:solidFill>
                  <a:schemeClr val="bg1"/>
                </a:solidFill>
                <a:latin typeface="Oswald Light" panose="00000400000000000000" pitchFamily="2" charset="0"/>
              </a:rPr>
              <a:t>B. Je weet niet zeker wat je moet doen, dus vraag je hulp aan je supervisor.</a:t>
            </a:r>
          </a:p>
        </p:txBody>
      </p:sp>
      <p:pic>
        <p:nvPicPr>
          <p:cNvPr id="7" name="Google Shape;905;p91">
            <a:extLst>
              <a:ext uri="{FF2B5EF4-FFF2-40B4-BE49-F238E27FC236}">
                <a16:creationId xmlns:a16="http://schemas.microsoft.com/office/drawing/2014/main" id="{44123B4D-5BD9-EBF5-AC5F-01A810830298}"/>
              </a:ext>
            </a:extLst>
          </p:cNvPr>
          <p:cNvPicPr preferRelativeResize="0"/>
          <p:nvPr/>
        </p:nvPicPr>
        <p:blipFill rotWithShape="1">
          <a:blip r:embed="rId3">
            <a:alphaModFix amt="63000"/>
          </a:blip>
          <a:srcRect r="65312" b="15232"/>
          <a:stretch/>
        </p:blipFill>
        <p:spPr>
          <a:xfrm>
            <a:off x="6162675" y="2386093"/>
            <a:ext cx="5626100" cy="1701730"/>
          </a:xfrm>
          <a:prstGeom prst="roundRect">
            <a:avLst>
              <a:gd name="adj" fmla="val 2543"/>
            </a:avLst>
          </a:prstGeom>
          <a:noFill/>
          <a:ln>
            <a:noFill/>
          </a:ln>
        </p:spPr>
      </p:pic>
      <p:sp>
        <p:nvSpPr>
          <p:cNvPr id="9" name="TextBox 8">
            <a:extLst>
              <a:ext uri="{FF2B5EF4-FFF2-40B4-BE49-F238E27FC236}">
                <a16:creationId xmlns:a16="http://schemas.microsoft.com/office/drawing/2014/main" id="{BCEBE80A-6043-A158-4985-741F1A352683}"/>
              </a:ext>
            </a:extLst>
          </p:cNvPr>
          <p:cNvSpPr txBox="1"/>
          <p:nvPr/>
        </p:nvSpPr>
        <p:spPr>
          <a:xfrm>
            <a:off x="6435725" y="2729126"/>
            <a:ext cx="4271303" cy="1015663"/>
          </a:xfrm>
          <a:prstGeom prst="rect">
            <a:avLst/>
          </a:prstGeom>
          <a:noFill/>
        </p:spPr>
        <p:txBody>
          <a:bodyPr wrap="square" rtlCol="0">
            <a:spAutoFit/>
          </a:bodyPr>
          <a:lstStyle/>
          <a:p>
            <a:r>
              <a:rPr lang="nl-BE" sz="2000" dirty="0">
                <a:solidFill>
                  <a:schemeClr val="bg1"/>
                </a:solidFill>
                <a:latin typeface="Oswald Light" panose="00000400000000000000" pitchFamily="2" charset="0"/>
              </a:rPr>
              <a:t>C. Je benadert de personen die bij het incident betrokken zijn en spreekt met beide partijen afzonderlijk om de situatie beter in te schatten.</a:t>
            </a:r>
          </a:p>
        </p:txBody>
      </p:sp>
      <p:pic>
        <p:nvPicPr>
          <p:cNvPr id="10" name="Google Shape;905;p91">
            <a:extLst>
              <a:ext uri="{FF2B5EF4-FFF2-40B4-BE49-F238E27FC236}">
                <a16:creationId xmlns:a16="http://schemas.microsoft.com/office/drawing/2014/main" id="{B981C9FA-2968-BEB8-4853-117D4D344EDE}"/>
              </a:ext>
            </a:extLst>
          </p:cNvPr>
          <p:cNvPicPr preferRelativeResize="0"/>
          <p:nvPr/>
        </p:nvPicPr>
        <p:blipFill rotWithShape="1">
          <a:blip r:embed="rId3">
            <a:alphaModFix amt="63000"/>
          </a:blip>
          <a:srcRect r="65312" b="15232"/>
          <a:stretch/>
        </p:blipFill>
        <p:spPr>
          <a:xfrm>
            <a:off x="6158755" y="4326186"/>
            <a:ext cx="5626100" cy="1701730"/>
          </a:xfrm>
          <a:prstGeom prst="roundRect">
            <a:avLst>
              <a:gd name="adj" fmla="val 2543"/>
            </a:avLst>
          </a:prstGeom>
          <a:noFill/>
          <a:ln>
            <a:noFill/>
          </a:ln>
        </p:spPr>
      </p:pic>
      <p:sp>
        <p:nvSpPr>
          <p:cNvPr id="11" name="TextBox 10">
            <a:extLst>
              <a:ext uri="{FF2B5EF4-FFF2-40B4-BE49-F238E27FC236}">
                <a16:creationId xmlns:a16="http://schemas.microsoft.com/office/drawing/2014/main" id="{0E347B42-EBFC-C9C9-B66F-293867CE1172}"/>
              </a:ext>
            </a:extLst>
          </p:cNvPr>
          <p:cNvSpPr txBox="1"/>
          <p:nvPr/>
        </p:nvSpPr>
        <p:spPr>
          <a:xfrm>
            <a:off x="6351685" y="4895460"/>
            <a:ext cx="5433170" cy="400110"/>
          </a:xfrm>
          <a:prstGeom prst="rect">
            <a:avLst/>
          </a:prstGeom>
          <a:noFill/>
        </p:spPr>
        <p:txBody>
          <a:bodyPr wrap="square" rtlCol="0">
            <a:spAutoFit/>
          </a:bodyPr>
          <a:lstStyle/>
          <a:p>
            <a:r>
              <a:rPr lang="nl-BE" sz="2000" dirty="0">
                <a:solidFill>
                  <a:schemeClr val="bg1"/>
                </a:solidFill>
                <a:latin typeface="Oswald Light" panose="00000400000000000000" pitchFamily="2" charset="0"/>
              </a:rPr>
              <a:t>D. Je doet niets. Het is niet mijn verantwoordelijkheid</a:t>
            </a:r>
          </a:p>
        </p:txBody>
      </p:sp>
      <p:pic>
        <p:nvPicPr>
          <p:cNvPr id="12" name="Google Shape;905;p91">
            <a:extLst>
              <a:ext uri="{FF2B5EF4-FFF2-40B4-BE49-F238E27FC236}">
                <a16:creationId xmlns:a16="http://schemas.microsoft.com/office/drawing/2014/main" id="{6AEE3056-0EAE-005C-B7A7-20F97F4DD29D}"/>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6160440" y="2419226"/>
            <a:ext cx="5624415" cy="1654781"/>
          </a:xfrm>
          <a:prstGeom prst="roundRect">
            <a:avLst>
              <a:gd name="adj" fmla="val 2543"/>
            </a:avLst>
          </a:prstGeom>
          <a:noFill/>
          <a:ln w="38100">
            <a:solidFill>
              <a:schemeClr val="accent3"/>
            </a:solidFill>
          </a:ln>
        </p:spPr>
      </p:pic>
      <p:pic>
        <p:nvPicPr>
          <p:cNvPr id="13" name="Google Shape;905;p91">
            <a:extLst>
              <a:ext uri="{FF2B5EF4-FFF2-40B4-BE49-F238E27FC236}">
                <a16:creationId xmlns:a16="http://schemas.microsoft.com/office/drawing/2014/main" id="{F7E536D7-1F7D-7D83-AFF4-EC6286AE4274}"/>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07146" y="4326186"/>
            <a:ext cx="5584080" cy="1673703"/>
          </a:xfrm>
          <a:prstGeom prst="roundRect">
            <a:avLst>
              <a:gd name="adj" fmla="val 2543"/>
            </a:avLst>
          </a:prstGeom>
          <a:noFill/>
          <a:ln w="38100">
            <a:solidFill>
              <a:schemeClr val="accent3"/>
            </a:solidFill>
          </a:ln>
        </p:spPr>
      </p:pic>
      <p:pic>
        <p:nvPicPr>
          <p:cNvPr id="14" name="Graphic 13" descr="Checkmark with solid fill">
            <a:extLst>
              <a:ext uri="{FF2B5EF4-FFF2-40B4-BE49-F238E27FC236}">
                <a16:creationId xmlns:a16="http://schemas.microsoft.com/office/drawing/2014/main" id="{96A4D008-B032-AA23-4F5B-460C853C7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8661" y="4823108"/>
            <a:ext cx="595043" cy="595043"/>
          </a:xfrm>
          <a:prstGeom prst="rect">
            <a:avLst/>
          </a:prstGeom>
        </p:spPr>
      </p:pic>
      <p:pic>
        <p:nvPicPr>
          <p:cNvPr id="15" name="Graphic 14" descr="Checkmark with solid fill">
            <a:extLst>
              <a:ext uri="{FF2B5EF4-FFF2-40B4-BE49-F238E27FC236}">
                <a16:creationId xmlns:a16="http://schemas.microsoft.com/office/drawing/2014/main" id="{4C2E00D6-13C6-D4B7-4874-6591660208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48420" y="2891423"/>
            <a:ext cx="595043" cy="595043"/>
          </a:xfrm>
          <a:prstGeom prst="rect">
            <a:avLst/>
          </a:prstGeom>
        </p:spPr>
      </p:pic>
      <p:pic>
        <p:nvPicPr>
          <p:cNvPr id="16" name="Picture 15">
            <a:extLst>
              <a:ext uri="{FF2B5EF4-FFF2-40B4-BE49-F238E27FC236}">
                <a16:creationId xmlns:a16="http://schemas.microsoft.com/office/drawing/2014/main" id="{A2587B14-7F9D-9D49-BB69-5951DC4AD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30803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21" name="Title 1">
            <a:extLst>
              <a:ext uri="{FF2B5EF4-FFF2-40B4-BE49-F238E27FC236}">
                <a16:creationId xmlns:a16="http://schemas.microsoft.com/office/drawing/2014/main" id="{96688C57-91FB-BEFB-D1EE-8E292F1B0CF3}"/>
              </a:ext>
            </a:extLst>
          </p:cNvPr>
          <p:cNvSpPr txBox="1">
            <a:spLocks/>
          </p:cNvSpPr>
          <p:nvPr/>
        </p:nvSpPr>
        <p:spPr>
          <a:xfrm>
            <a:off x="609600" y="365125"/>
            <a:ext cx="51032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chemeClr val="bg1"/>
                </a:solidFill>
                <a:latin typeface="Oswald" panose="00000500000000000000" pitchFamily="2" charset="0"/>
              </a:rPr>
              <a:t>INHOUD</a:t>
            </a:r>
          </a:p>
        </p:txBody>
      </p:sp>
      <p:sp>
        <p:nvSpPr>
          <p:cNvPr id="22" name="Rectangle 1">
            <a:extLst>
              <a:ext uri="{FF2B5EF4-FFF2-40B4-BE49-F238E27FC236}">
                <a16:creationId xmlns:a16="http://schemas.microsoft.com/office/drawing/2014/main" id="{28867F9A-EA7B-FDCC-396B-E55A7999D2E2}"/>
              </a:ext>
            </a:extLst>
          </p:cNvPr>
          <p:cNvSpPr txBox="1">
            <a:spLocks noChangeArrowheads="1"/>
          </p:cNvSpPr>
          <p:nvPr/>
        </p:nvSpPr>
        <p:spPr bwMode="auto">
          <a:xfrm>
            <a:off x="218209" y="1533564"/>
            <a:ext cx="5662255" cy="43909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200000"/>
              </a:lnSpc>
              <a:spcBef>
                <a:spcPct val="0"/>
              </a:spcBef>
              <a:spcAft>
                <a:spcPts val="600"/>
              </a:spcAft>
              <a:buFont typeface="+mj-lt"/>
              <a:buAutoNum type="arabicPeriod"/>
              <a:defRPr/>
            </a:pPr>
            <a:r>
              <a:rPr lang="nl-BE" sz="2400" dirty="0">
                <a:latin typeface="Oswald" panose="00000500000000000000" pitchFamily="2" charset="0"/>
                <a:cs typeface="Segoe UI" panose="020B0502040204020203" pitchFamily="34" charset="0"/>
              </a:rPr>
              <a:t> WAAROM DIT INITIATIEF</a:t>
            </a:r>
          </a:p>
          <a:p>
            <a:pPr eaLnBrk="0" fontAlgn="base" hangingPunct="0">
              <a:lnSpc>
                <a:spcPct val="200000"/>
              </a:lnSpc>
              <a:spcBef>
                <a:spcPct val="0"/>
              </a:spcBef>
              <a:spcAft>
                <a:spcPts val="600"/>
              </a:spcAft>
              <a:buFont typeface="+mj-lt"/>
              <a:buAutoNum type="arabicPeriod"/>
              <a:defRPr/>
            </a:pPr>
            <a:r>
              <a:rPr lang="nl-BE" sz="2400" dirty="0">
                <a:latin typeface="Oswald" panose="00000500000000000000" pitchFamily="2" charset="0"/>
                <a:cs typeface="Segoe UI" panose="020B0502040204020203" pitchFamily="34" charset="0"/>
              </a:rPr>
              <a:t>WAT BETEKENT VEILIGHEID EN INCLUSIVITEIT IN HET NACHTLEVEN</a:t>
            </a:r>
          </a:p>
          <a:p>
            <a:pPr eaLnBrk="0" fontAlgn="base" hangingPunct="0">
              <a:lnSpc>
                <a:spcPct val="200000"/>
              </a:lnSpc>
              <a:spcBef>
                <a:spcPct val="0"/>
              </a:spcBef>
              <a:spcAft>
                <a:spcPts val="600"/>
              </a:spcAft>
              <a:buFont typeface="+mj-lt"/>
              <a:buAutoNum type="arabicPeriod"/>
              <a:defRPr/>
            </a:pPr>
            <a:r>
              <a:rPr lang="nl-BE" sz="2400" dirty="0">
                <a:latin typeface="Oswald" panose="00000500000000000000" pitchFamily="2" charset="0"/>
                <a:cs typeface="Segoe UI" panose="020B0502040204020203" pitchFamily="34" charset="0"/>
              </a:rPr>
              <a:t> HOE KAN JE JE OUTLET OPTIMALISEREN?</a:t>
            </a:r>
          </a:p>
          <a:p>
            <a:pPr eaLnBrk="0" fontAlgn="base" hangingPunct="0">
              <a:lnSpc>
                <a:spcPct val="200000"/>
              </a:lnSpc>
              <a:spcBef>
                <a:spcPct val="0"/>
              </a:spcBef>
              <a:spcAft>
                <a:spcPts val="600"/>
              </a:spcAft>
              <a:buFont typeface="+mj-lt"/>
              <a:buAutoNum type="arabicPeriod"/>
              <a:defRPr/>
            </a:pPr>
            <a:r>
              <a:rPr lang="nl-BE" sz="2400" dirty="0">
                <a:latin typeface="Oswald" panose="00000500000000000000" pitchFamily="2" charset="0"/>
                <a:cs typeface="Segoe UI" panose="020B0502040204020203" pitchFamily="34" charset="0"/>
              </a:rPr>
              <a:t> VOORBEELDSITUATIES</a:t>
            </a:r>
          </a:p>
        </p:txBody>
      </p:sp>
      <p:pic>
        <p:nvPicPr>
          <p:cNvPr id="23" name="Picture 22" descr="A group of people in a crowd&#10;&#10;Description automatically generated">
            <a:extLst>
              <a:ext uri="{FF2B5EF4-FFF2-40B4-BE49-F238E27FC236}">
                <a16:creationId xmlns:a16="http://schemas.microsoft.com/office/drawing/2014/main" id="{E5D207B9-6BDD-529F-812A-761DA96B5853}"/>
              </a:ext>
            </a:extLst>
          </p:cNvPr>
          <p:cNvPicPr>
            <a:picLocks noChangeAspect="1"/>
          </p:cNvPicPr>
          <p:nvPr/>
        </p:nvPicPr>
        <p:blipFill rotWithShape="1">
          <a:blip r:embed="rId3">
            <a:extLst>
              <a:ext uri="{28A0092B-C50C-407E-A947-70E740481C1C}">
                <a14:useLocalDpi xmlns:a14="http://schemas.microsoft.com/office/drawing/2010/main" val="0"/>
              </a:ext>
            </a:extLst>
          </a:blip>
          <a:srcRect l="21728" r="20997" b="4992"/>
          <a:stretch/>
        </p:blipFill>
        <p:spPr>
          <a:xfrm>
            <a:off x="6019800" y="0"/>
            <a:ext cx="6201400" cy="6858001"/>
          </a:xfrm>
          <a:prstGeom prst="rect">
            <a:avLst/>
          </a:prstGeom>
        </p:spPr>
      </p:pic>
      <p:pic>
        <p:nvPicPr>
          <p:cNvPr id="2" name="Picture 1">
            <a:extLst>
              <a:ext uri="{FF2B5EF4-FFF2-40B4-BE49-F238E27FC236}">
                <a16:creationId xmlns:a16="http://schemas.microsoft.com/office/drawing/2014/main" id="{1D623432-A128-03B2-60FA-9A8EADC4B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186325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104900" y="2999367"/>
            <a:ext cx="9982200" cy="1325563"/>
          </a:xfrm>
        </p:spPr>
        <p:txBody>
          <a:bodyPr/>
          <a:lstStyle/>
          <a:p>
            <a:pPr algn="ctr"/>
            <a:r>
              <a:rPr lang="nl-BE" b="1" dirty="0">
                <a:solidFill>
                  <a:schemeClr val="bg1"/>
                </a:solidFill>
                <a:latin typeface="Oswald" panose="00000500000000000000" pitchFamily="2" charset="0"/>
              </a:rPr>
              <a:t>RESPECT IS DE BEAT WAAROP WE DANSEN! </a:t>
            </a:r>
          </a:p>
        </p:txBody>
      </p:sp>
      <p:sp>
        <p:nvSpPr>
          <p:cNvPr id="2" name="Title 1">
            <a:extLst>
              <a:ext uri="{FF2B5EF4-FFF2-40B4-BE49-F238E27FC236}">
                <a16:creationId xmlns:a16="http://schemas.microsoft.com/office/drawing/2014/main" id="{2757BE81-A428-1B04-915F-90A50CF32640}"/>
              </a:ext>
            </a:extLst>
          </p:cNvPr>
          <p:cNvSpPr txBox="1">
            <a:spLocks/>
          </p:cNvSpPr>
          <p:nvPr/>
        </p:nvSpPr>
        <p:spPr>
          <a:xfrm>
            <a:off x="1104900" y="1947067"/>
            <a:ext cx="9591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b="1" dirty="0">
                <a:solidFill>
                  <a:schemeClr val="bg1"/>
                </a:solidFill>
                <a:latin typeface="Oswald" panose="00000500000000000000" pitchFamily="2" charset="0"/>
              </a:rPr>
              <a:t>BEDANKT!</a:t>
            </a:r>
          </a:p>
        </p:txBody>
      </p:sp>
      <p:pic>
        <p:nvPicPr>
          <p:cNvPr id="10" name="Picture 9" descr="A logo on a black background&#10;&#10;AI-generated content may be incorrect.">
            <a:extLst>
              <a:ext uri="{FF2B5EF4-FFF2-40B4-BE49-F238E27FC236}">
                <a16:creationId xmlns:a16="http://schemas.microsoft.com/office/drawing/2014/main" id="{7B050929-AE56-ACF2-B7E0-28872517A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480" y="3972527"/>
            <a:ext cx="2494340" cy="2494340"/>
          </a:xfrm>
          <a:prstGeom prst="rect">
            <a:avLst/>
          </a:prstGeom>
        </p:spPr>
      </p:pic>
    </p:spTree>
    <p:extLst>
      <p:ext uri="{BB962C8B-B14F-4D97-AF65-F5344CB8AC3E}">
        <p14:creationId xmlns:p14="http://schemas.microsoft.com/office/powerpoint/2010/main" val="321953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642850" y="2766217"/>
            <a:ext cx="8991600" cy="1325563"/>
          </a:xfrm>
        </p:spPr>
        <p:txBody>
          <a:bodyPr/>
          <a:lstStyle/>
          <a:p>
            <a:r>
              <a:rPr lang="nl-BE" b="1" dirty="0">
                <a:solidFill>
                  <a:schemeClr val="bg1"/>
                </a:solidFill>
                <a:latin typeface="Oswald" panose="00000500000000000000" pitchFamily="2" charset="0"/>
              </a:rPr>
              <a:t>WAT GEBEURT ER IN HET NACHTLEVEN?</a:t>
            </a:r>
          </a:p>
        </p:txBody>
      </p:sp>
      <p:pic>
        <p:nvPicPr>
          <p:cNvPr id="3" name="Picture 2">
            <a:extLst>
              <a:ext uri="{FF2B5EF4-FFF2-40B4-BE49-F238E27FC236}">
                <a16:creationId xmlns:a16="http://schemas.microsoft.com/office/drawing/2014/main" id="{346E9F63-2F9A-6683-FD7A-56B7E8000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429796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6" name="Title 1">
            <a:extLst>
              <a:ext uri="{FF2B5EF4-FFF2-40B4-BE49-F238E27FC236}">
                <a16:creationId xmlns:a16="http://schemas.microsoft.com/office/drawing/2014/main" id="{9392DF0A-B08D-1FF9-CCE5-3AAE6FAEF2D3}"/>
              </a:ext>
            </a:extLst>
          </p:cNvPr>
          <p:cNvSpPr>
            <a:spLocks noGrp="1"/>
          </p:cNvSpPr>
          <p:nvPr>
            <p:ph type="title"/>
          </p:nvPr>
        </p:nvSpPr>
        <p:spPr>
          <a:xfrm>
            <a:off x="234141" y="351315"/>
            <a:ext cx="11887006" cy="1325563"/>
          </a:xfrm>
        </p:spPr>
        <p:txBody>
          <a:bodyPr>
            <a:noAutofit/>
          </a:bodyPr>
          <a:lstStyle/>
          <a:p>
            <a:pPr algn="ctr"/>
            <a:r>
              <a:rPr lang="nl-BE" sz="3600" b="1" dirty="0">
                <a:latin typeface="Oswald" panose="00000500000000000000" pitchFamily="2" charset="0"/>
              </a:rPr>
              <a:t>HEERLIJK KUNNEN FEESTEN, ZONDER VOOROORDELEN, IN ALLE VEILIGHEID EN MET RESPECT VOOR ELKAAR. HET KLINKT ALS MUZIEK IN DE OREN, MAAR HELAAS IS HET NIET DE REALITEIT</a:t>
            </a:r>
          </a:p>
        </p:txBody>
      </p:sp>
      <p:sp>
        <p:nvSpPr>
          <p:cNvPr id="9" name="TextBox 8">
            <a:extLst>
              <a:ext uri="{FF2B5EF4-FFF2-40B4-BE49-F238E27FC236}">
                <a16:creationId xmlns:a16="http://schemas.microsoft.com/office/drawing/2014/main" id="{EA881ED7-CFBB-CBDA-EE2E-971BAD8FB558}"/>
              </a:ext>
            </a:extLst>
          </p:cNvPr>
          <p:cNvSpPr txBox="1"/>
          <p:nvPr/>
        </p:nvSpPr>
        <p:spPr>
          <a:xfrm>
            <a:off x="9734550" y="6639882"/>
            <a:ext cx="3457225" cy="246221"/>
          </a:xfrm>
          <a:prstGeom prst="rect">
            <a:avLst/>
          </a:prstGeom>
          <a:noFill/>
        </p:spPr>
        <p:txBody>
          <a:bodyPr wrap="square" rtlCol="0">
            <a:spAutoFit/>
          </a:bodyPr>
          <a:lstStyle/>
          <a:p>
            <a:pPr algn="just"/>
            <a:r>
              <a:rPr lang="nl-BE" sz="1000" dirty="0">
                <a:latin typeface="Oswald Light" panose="00000400000000000000" pitchFamily="2" charset="0"/>
              </a:rPr>
              <a:t>Bron: iVOX-onderzoek 2023 (2.000 Belgen 18-40 jaar).</a:t>
            </a:r>
          </a:p>
        </p:txBody>
      </p:sp>
      <p:pic>
        <p:nvPicPr>
          <p:cNvPr id="10" name="Google Shape;905;p91">
            <a:extLst>
              <a:ext uri="{FF2B5EF4-FFF2-40B4-BE49-F238E27FC236}">
                <a16:creationId xmlns:a16="http://schemas.microsoft.com/office/drawing/2014/main" id="{4E7A3E8D-AADD-CA96-F366-BA33FECFE6E1}"/>
              </a:ext>
            </a:extLst>
          </p:cNvPr>
          <p:cNvPicPr preferRelativeResize="0"/>
          <p:nvPr/>
        </p:nvPicPr>
        <p:blipFill rotWithShape="1">
          <a:blip r:embed="rId3">
            <a:alphaModFix amt="63000"/>
          </a:blip>
          <a:srcRect r="65312" b="15232"/>
          <a:stretch/>
        </p:blipFill>
        <p:spPr>
          <a:xfrm>
            <a:off x="1400369" y="2000730"/>
            <a:ext cx="4695631" cy="2196104"/>
          </a:xfrm>
          <a:prstGeom prst="roundRect">
            <a:avLst>
              <a:gd name="adj" fmla="val 2543"/>
            </a:avLst>
          </a:prstGeom>
          <a:noFill/>
          <a:ln>
            <a:noFill/>
          </a:ln>
        </p:spPr>
      </p:pic>
      <p:sp>
        <p:nvSpPr>
          <p:cNvPr id="11" name="TextBox 10">
            <a:extLst>
              <a:ext uri="{FF2B5EF4-FFF2-40B4-BE49-F238E27FC236}">
                <a16:creationId xmlns:a16="http://schemas.microsoft.com/office/drawing/2014/main" id="{46763493-B036-4C4F-52F7-21CE6125C5F6}"/>
              </a:ext>
            </a:extLst>
          </p:cNvPr>
          <p:cNvSpPr txBox="1"/>
          <p:nvPr/>
        </p:nvSpPr>
        <p:spPr>
          <a:xfrm>
            <a:off x="1635219" y="2744839"/>
            <a:ext cx="4225930" cy="707886"/>
          </a:xfrm>
          <a:prstGeom prst="rect">
            <a:avLst/>
          </a:prstGeom>
          <a:noFill/>
        </p:spPr>
        <p:txBody>
          <a:bodyPr wrap="square" rtlCol="0">
            <a:spAutoFit/>
          </a:bodyPr>
          <a:lstStyle/>
          <a:p>
            <a:pPr algn="ctr"/>
            <a:r>
              <a:rPr lang="nl-BE" sz="2000" dirty="0">
                <a:solidFill>
                  <a:schemeClr val="bg2"/>
                </a:solidFill>
                <a:latin typeface="Oswald Light" panose="00000400000000000000" pitchFamily="2" charset="0"/>
              </a:rPr>
              <a:t>3 op 5 Belgen zegt dat het uitgaansleven de laatste jaren onveiliger is geworden</a:t>
            </a:r>
          </a:p>
        </p:txBody>
      </p:sp>
      <p:pic>
        <p:nvPicPr>
          <p:cNvPr id="12" name="Google Shape;905;p91">
            <a:extLst>
              <a:ext uri="{FF2B5EF4-FFF2-40B4-BE49-F238E27FC236}">
                <a16:creationId xmlns:a16="http://schemas.microsoft.com/office/drawing/2014/main" id="{AB328C17-A092-3CB6-B4A1-28C53576702D}"/>
              </a:ext>
            </a:extLst>
          </p:cNvPr>
          <p:cNvPicPr preferRelativeResize="0"/>
          <p:nvPr/>
        </p:nvPicPr>
        <p:blipFill rotWithShape="1">
          <a:blip r:embed="rId3">
            <a:alphaModFix amt="63000"/>
          </a:blip>
          <a:srcRect r="65312" b="15232"/>
          <a:stretch/>
        </p:blipFill>
        <p:spPr>
          <a:xfrm>
            <a:off x="1400369" y="4310581"/>
            <a:ext cx="4695631" cy="2196104"/>
          </a:xfrm>
          <a:prstGeom prst="roundRect">
            <a:avLst>
              <a:gd name="adj" fmla="val 2543"/>
            </a:avLst>
          </a:prstGeom>
          <a:noFill/>
          <a:ln>
            <a:noFill/>
          </a:ln>
        </p:spPr>
      </p:pic>
      <p:sp>
        <p:nvSpPr>
          <p:cNvPr id="13" name="TextBox 12">
            <a:extLst>
              <a:ext uri="{FF2B5EF4-FFF2-40B4-BE49-F238E27FC236}">
                <a16:creationId xmlns:a16="http://schemas.microsoft.com/office/drawing/2014/main" id="{9E6FEC6F-1713-4F29-35A1-E996C549686D}"/>
              </a:ext>
            </a:extLst>
          </p:cNvPr>
          <p:cNvSpPr txBox="1"/>
          <p:nvPr/>
        </p:nvSpPr>
        <p:spPr>
          <a:xfrm>
            <a:off x="1485053" y="5159381"/>
            <a:ext cx="4526261" cy="400110"/>
          </a:xfrm>
          <a:prstGeom prst="rect">
            <a:avLst/>
          </a:prstGeom>
          <a:noFill/>
        </p:spPr>
        <p:txBody>
          <a:bodyPr wrap="square" rtlCol="0">
            <a:spAutoFit/>
          </a:bodyPr>
          <a:lstStyle/>
          <a:p>
            <a:pPr algn="ctr"/>
            <a:r>
              <a:rPr lang="nl-BE" sz="2000" dirty="0">
                <a:solidFill>
                  <a:schemeClr val="bg2"/>
                </a:solidFill>
                <a:latin typeface="Oswald Light" panose="00000400000000000000" pitchFamily="2" charset="0"/>
              </a:rPr>
              <a:t>4 op 5 Belgen voelt zich onveilig tijdens het uitgaan</a:t>
            </a:r>
          </a:p>
        </p:txBody>
      </p:sp>
      <p:pic>
        <p:nvPicPr>
          <p:cNvPr id="14" name="Google Shape;905;p91">
            <a:extLst>
              <a:ext uri="{FF2B5EF4-FFF2-40B4-BE49-F238E27FC236}">
                <a16:creationId xmlns:a16="http://schemas.microsoft.com/office/drawing/2014/main" id="{D45B097A-DE2F-18CC-AC06-6D32AE5EF40E}"/>
              </a:ext>
            </a:extLst>
          </p:cNvPr>
          <p:cNvPicPr preferRelativeResize="0"/>
          <p:nvPr/>
        </p:nvPicPr>
        <p:blipFill rotWithShape="1">
          <a:blip r:embed="rId3">
            <a:alphaModFix amt="63000"/>
          </a:blip>
          <a:srcRect r="65312" b="15232"/>
          <a:stretch/>
        </p:blipFill>
        <p:spPr>
          <a:xfrm>
            <a:off x="6205147" y="2000730"/>
            <a:ext cx="4695631" cy="2196104"/>
          </a:xfrm>
          <a:prstGeom prst="roundRect">
            <a:avLst>
              <a:gd name="adj" fmla="val 2543"/>
            </a:avLst>
          </a:prstGeom>
          <a:noFill/>
          <a:ln>
            <a:noFill/>
          </a:ln>
        </p:spPr>
      </p:pic>
      <p:sp>
        <p:nvSpPr>
          <p:cNvPr id="15" name="TextBox 14">
            <a:extLst>
              <a:ext uri="{FF2B5EF4-FFF2-40B4-BE49-F238E27FC236}">
                <a16:creationId xmlns:a16="http://schemas.microsoft.com/office/drawing/2014/main" id="{DE2BCA15-57C7-C879-F337-161EFBE279AF}"/>
              </a:ext>
            </a:extLst>
          </p:cNvPr>
          <p:cNvSpPr txBox="1"/>
          <p:nvPr/>
        </p:nvSpPr>
        <p:spPr>
          <a:xfrm>
            <a:off x="6484996" y="2544009"/>
            <a:ext cx="4135931" cy="1015663"/>
          </a:xfrm>
          <a:prstGeom prst="rect">
            <a:avLst/>
          </a:prstGeom>
          <a:noFill/>
        </p:spPr>
        <p:txBody>
          <a:bodyPr wrap="square" rtlCol="0">
            <a:spAutoFit/>
          </a:bodyPr>
          <a:lstStyle/>
          <a:p>
            <a:pPr algn="ctr"/>
            <a:r>
              <a:rPr lang="nl-BE" sz="2000" dirty="0">
                <a:solidFill>
                  <a:schemeClr val="bg2"/>
                </a:solidFill>
                <a:latin typeface="Oswald Light" panose="00000400000000000000" pitchFamily="2" charset="0"/>
              </a:rPr>
              <a:t>1 op 5 Belgen let op welke outfit ze dragen tijdens het feesten, uit angst voor ongepast gedrag</a:t>
            </a:r>
          </a:p>
        </p:txBody>
      </p:sp>
      <p:pic>
        <p:nvPicPr>
          <p:cNvPr id="16" name="Google Shape;905;p91">
            <a:extLst>
              <a:ext uri="{FF2B5EF4-FFF2-40B4-BE49-F238E27FC236}">
                <a16:creationId xmlns:a16="http://schemas.microsoft.com/office/drawing/2014/main" id="{9C96EFA2-E158-4676-F48C-EEDF4E030E9E}"/>
              </a:ext>
            </a:extLst>
          </p:cNvPr>
          <p:cNvPicPr preferRelativeResize="0"/>
          <p:nvPr/>
        </p:nvPicPr>
        <p:blipFill rotWithShape="1">
          <a:blip r:embed="rId3">
            <a:alphaModFix amt="63000"/>
          </a:blip>
          <a:srcRect r="65312" b="15232"/>
          <a:stretch/>
        </p:blipFill>
        <p:spPr>
          <a:xfrm>
            <a:off x="6205147" y="4310581"/>
            <a:ext cx="4695631" cy="2196104"/>
          </a:xfrm>
          <a:prstGeom prst="roundRect">
            <a:avLst>
              <a:gd name="adj" fmla="val 2543"/>
            </a:avLst>
          </a:prstGeom>
          <a:noFill/>
          <a:ln>
            <a:noFill/>
          </a:ln>
        </p:spPr>
      </p:pic>
      <p:sp>
        <p:nvSpPr>
          <p:cNvPr id="17" name="TextBox 16">
            <a:extLst>
              <a:ext uri="{FF2B5EF4-FFF2-40B4-BE49-F238E27FC236}">
                <a16:creationId xmlns:a16="http://schemas.microsoft.com/office/drawing/2014/main" id="{08E3C6D4-F35E-4046-782A-AB17BBD5FC89}"/>
              </a:ext>
            </a:extLst>
          </p:cNvPr>
          <p:cNvSpPr txBox="1"/>
          <p:nvPr/>
        </p:nvSpPr>
        <p:spPr>
          <a:xfrm>
            <a:off x="6096000" y="4401423"/>
            <a:ext cx="4913925" cy="338554"/>
          </a:xfrm>
          <a:prstGeom prst="rect">
            <a:avLst/>
          </a:prstGeom>
          <a:noFill/>
        </p:spPr>
        <p:txBody>
          <a:bodyPr wrap="square" rtlCol="0">
            <a:spAutoFit/>
          </a:bodyPr>
          <a:lstStyle/>
          <a:p>
            <a:pPr algn="ctr"/>
            <a:r>
              <a:rPr lang="nl-BE" sz="1600" dirty="0">
                <a:solidFill>
                  <a:schemeClr val="bg2"/>
                </a:solidFill>
                <a:latin typeface="Oswald Light" panose="00000400000000000000" pitchFamily="2" charset="0"/>
              </a:rPr>
              <a:t>7 op de 10 wordt tijdens het uitgaan gediscrimineerd op basis van</a:t>
            </a:r>
          </a:p>
        </p:txBody>
      </p:sp>
      <p:pic>
        <p:nvPicPr>
          <p:cNvPr id="18" name="Picture 17">
            <a:extLst>
              <a:ext uri="{FF2B5EF4-FFF2-40B4-BE49-F238E27FC236}">
                <a16:creationId xmlns:a16="http://schemas.microsoft.com/office/drawing/2014/main" id="{54CF1D1A-B69C-9E62-B924-E54BEE039ADC}"/>
              </a:ext>
            </a:extLst>
          </p:cNvPr>
          <p:cNvPicPr>
            <a:picLocks noChangeAspect="1"/>
          </p:cNvPicPr>
          <p:nvPr/>
        </p:nvPicPr>
        <p:blipFill>
          <a:blip r:embed="rId4"/>
          <a:stretch>
            <a:fillRect/>
          </a:stretch>
        </p:blipFill>
        <p:spPr>
          <a:xfrm>
            <a:off x="7221431" y="4730084"/>
            <a:ext cx="2663060" cy="1763044"/>
          </a:xfrm>
          <a:prstGeom prst="rect">
            <a:avLst/>
          </a:prstGeom>
          <a:ln w="19050">
            <a:solidFill>
              <a:schemeClr val="tx1"/>
            </a:solidFill>
          </a:ln>
        </p:spPr>
      </p:pic>
      <p:pic>
        <p:nvPicPr>
          <p:cNvPr id="2" name="Picture 1">
            <a:extLst>
              <a:ext uri="{FF2B5EF4-FFF2-40B4-BE49-F238E27FC236}">
                <a16:creationId xmlns:a16="http://schemas.microsoft.com/office/drawing/2014/main" id="{704CF6C5-C147-8F43-65DD-1DA1BDD68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601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2" name="TextBox 1">
            <a:extLst>
              <a:ext uri="{FF2B5EF4-FFF2-40B4-BE49-F238E27FC236}">
                <a16:creationId xmlns:a16="http://schemas.microsoft.com/office/drawing/2014/main" id="{0C1B89F6-F69D-3C13-FF34-15FAB91CEE4D}"/>
              </a:ext>
            </a:extLst>
          </p:cNvPr>
          <p:cNvSpPr txBox="1"/>
          <p:nvPr/>
        </p:nvSpPr>
        <p:spPr>
          <a:xfrm>
            <a:off x="6867523" y="2670513"/>
            <a:ext cx="4924425" cy="3693319"/>
          </a:xfrm>
          <a:prstGeom prst="rect">
            <a:avLst/>
          </a:prstGeom>
          <a:noFill/>
        </p:spPr>
        <p:txBody>
          <a:bodyPr wrap="square">
            <a:spAutoFit/>
          </a:bodyPr>
          <a:lstStyle/>
          <a:p>
            <a:pPr algn="ctr" rtl="0"/>
            <a:r>
              <a:rPr lang="nl-BE" sz="1800" dirty="0">
                <a:latin typeface="Oswald" panose="00000500000000000000" pitchFamily="2" charset="0"/>
              </a:rPr>
              <a:t>FEESTEN IS VOOR JONGVOLWASSENEN EEN MANIER OM </a:t>
            </a:r>
            <a:r>
              <a:rPr lang="nl-BE" sz="1800" b="1" dirty="0">
                <a:solidFill>
                  <a:schemeClr val="bg1"/>
                </a:solidFill>
                <a:latin typeface="Oswald" panose="00000500000000000000" pitchFamily="2" charset="0"/>
              </a:rPr>
              <a:t>MEMORABELE </a:t>
            </a:r>
            <a:r>
              <a:rPr lang="nl-BE" b="1" dirty="0">
                <a:solidFill>
                  <a:schemeClr val="bg1"/>
                </a:solidFill>
                <a:latin typeface="Oswald" panose="00000500000000000000" pitchFamily="2" charset="0"/>
              </a:rPr>
              <a:t>HERINNERINGEN</a:t>
            </a:r>
            <a:r>
              <a:rPr lang="nl-BE" sz="1800" b="1" dirty="0">
                <a:solidFill>
                  <a:schemeClr val="bg1"/>
                </a:solidFill>
                <a:latin typeface="Oswald" panose="00000500000000000000" pitchFamily="2" charset="0"/>
              </a:rPr>
              <a:t> EN ERVARINGEN OP TE DOEN</a:t>
            </a:r>
            <a:r>
              <a:rPr lang="nl-BE" sz="1800" dirty="0">
                <a:solidFill>
                  <a:schemeClr val="bg1"/>
                </a:solidFill>
                <a:latin typeface="Oswald" panose="00000500000000000000" pitchFamily="2" charset="0"/>
              </a:rPr>
              <a:t>. </a:t>
            </a:r>
            <a:r>
              <a:rPr lang="nl-BE" sz="1800" dirty="0">
                <a:latin typeface="Oswald" panose="00000500000000000000" pitchFamily="2" charset="0"/>
              </a:rPr>
              <a:t>EEN GEBREK AAN VEILIGHEID EN INCLUSIVITEIT KAN MENSEN ECHTER TEGENHOUDEN OM ZICH ECHT TE LATEN GAAN. </a:t>
            </a:r>
          </a:p>
          <a:p>
            <a:pPr algn="ctr" rtl="0"/>
            <a:endParaRPr lang="en-US" dirty="0">
              <a:latin typeface="Oswald" panose="00000500000000000000" pitchFamily="2" charset="0"/>
            </a:endParaRPr>
          </a:p>
          <a:p>
            <a:pPr algn="ctr" rtl="0"/>
            <a:r>
              <a:rPr lang="nl-BE" dirty="0">
                <a:latin typeface="Oswald" panose="00000500000000000000" pitchFamily="2" charset="0"/>
              </a:rPr>
              <a:t>DESPERADOS WIL ERMEE VOOR ZORGEN DAT </a:t>
            </a:r>
            <a:r>
              <a:rPr lang="nl-BE" b="1" dirty="0">
                <a:solidFill>
                  <a:schemeClr val="bg1"/>
                </a:solidFill>
                <a:latin typeface="Oswald" panose="00000500000000000000" pitchFamily="2" charset="0"/>
              </a:rPr>
              <a:t>MENSEN ZICH MEER BETROKKEN EN VEILIGER VOELEN WANNEER ZE MET HUN VRIENDEN OP STAP GAAN</a:t>
            </a:r>
            <a:r>
              <a:rPr lang="nl-BE" dirty="0">
                <a:latin typeface="Oswald" panose="00000500000000000000" pitchFamily="2" charset="0"/>
              </a:rPr>
              <a:t>. WANT DESPERADOS GELOOFT DAT JE JE PAS ECHT KAN LATEN GAAN, ALS JE JE GOED VOELT.</a:t>
            </a:r>
          </a:p>
          <a:p>
            <a:pPr algn="ctr" rtl="0"/>
            <a:endParaRPr lang="en-US" dirty="0">
              <a:latin typeface="Oswald" panose="00000500000000000000" pitchFamily="2" charset="0"/>
            </a:endParaRPr>
          </a:p>
          <a:p>
            <a:pPr algn="ctr" rtl="0"/>
            <a:r>
              <a:rPr lang="en-US" dirty="0">
                <a:latin typeface="Oswald" panose="00000500000000000000" pitchFamily="2" charset="0"/>
              </a:rPr>
              <a:t>RESPECT IS THE BEAT WE DANCE TO!</a:t>
            </a:r>
          </a:p>
        </p:txBody>
      </p:sp>
      <p:sp>
        <p:nvSpPr>
          <p:cNvPr id="5" name="Title 1">
            <a:extLst>
              <a:ext uri="{FF2B5EF4-FFF2-40B4-BE49-F238E27FC236}">
                <a16:creationId xmlns:a16="http://schemas.microsoft.com/office/drawing/2014/main" id="{6528A705-604B-5787-9CDC-FA9751C2B7B7}"/>
              </a:ext>
            </a:extLst>
          </p:cNvPr>
          <p:cNvSpPr>
            <a:spLocks noGrp="1"/>
          </p:cNvSpPr>
          <p:nvPr>
            <p:ph type="title"/>
          </p:nvPr>
        </p:nvSpPr>
        <p:spPr>
          <a:xfrm>
            <a:off x="6667498" y="992525"/>
            <a:ext cx="5324476" cy="1325563"/>
          </a:xfrm>
        </p:spPr>
        <p:txBody>
          <a:bodyPr>
            <a:normAutofit fontScale="90000"/>
          </a:bodyPr>
          <a:lstStyle/>
          <a:p>
            <a:pPr algn="ctr"/>
            <a:r>
              <a:rPr lang="nl-BE" b="1" dirty="0">
                <a:latin typeface="Oswald" panose="00000500000000000000" pitchFamily="2" charset="0"/>
              </a:rPr>
              <a:t>WAAROM NEEMT DESPERADOS DIT INITIATIEF?</a:t>
            </a:r>
          </a:p>
        </p:txBody>
      </p:sp>
      <p:pic>
        <p:nvPicPr>
          <p:cNvPr id="7" name="Google Shape;123;p29">
            <a:extLst>
              <a:ext uri="{FF2B5EF4-FFF2-40B4-BE49-F238E27FC236}">
                <a16:creationId xmlns:a16="http://schemas.microsoft.com/office/drawing/2014/main" id="{813E209C-69A8-75FA-43D3-F61CC7637E78}"/>
              </a:ext>
            </a:extLst>
          </p:cNvPr>
          <p:cNvPicPr preferRelativeResize="0"/>
          <p:nvPr/>
        </p:nvPicPr>
        <p:blipFill rotWithShape="1">
          <a:blip r:embed="rId3">
            <a:alphaModFix/>
          </a:blip>
          <a:srcRect l="31568" r="8000"/>
          <a:stretch/>
        </p:blipFill>
        <p:spPr>
          <a:xfrm>
            <a:off x="0" y="-1"/>
            <a:ext cx="6247899" cy="6858001"/>
          </a:xfrm>
          <a:prstGeom prst="rect">
            <a:avLst/>
          </a:prstGeom>
          <a:noFill/>
          <a:ln>
            <a:noFill/>
          </a:ln>
        </p:spPr>
      </p:pic>
      <p:pic>
        <p:nvPicPr>
          <p:cNvPr id="3" name="Picture 2">
            <a:extLst>
              <a:ext uri="{FF2B5EF4-FFF2-40B4-BE49-F238E27FC236}">
                <a16:creationId xmlns:a16="http://schemas.microsoft.com/office/drawing/2014/main" id="{8EB9B902-F3D0-5AF5-7566-6F76AF1FD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4824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nl-BE" b="1" dirty="0">
                <a:solidFill>
                  <a:schemeClr val="bg1"/>
                </a:solidFill>
                <a:latin typeface="Oswald" panose="00000500000000000000" pitchFamily="2" charset="0"/>
              </a:rPr>
              <a:t>HET BEGINT ALLEMAAL</a:t>
            </a:r>
            <a:br>
              <a:rPr lang="nl-BE" b="1" dirty="0">
                <a:solidFill>
                  <a:schemeClr val="bg1"/>
                </a:solidFill>
                <a:latin typeface="Oswald" panose="00000500000000000000" pitchFamily="2" charset="0"/>
              </a:rPr>
            </a:br>
            <a:r>
              <a:rPr lang="nl-BE" b="1" dirty="0">
                <a:solidFill>
                  <a:schemeClr val="bg1"/>
                </a:solidFill>
                <a:latin typeface="Oswald" panose="00000500000000000000" pitchFamily="2" charset="0"/>
              </a:rPr>
              <a:t>MET EEN GOED BEGRIP</a:t>
            </a:r>
          </a:p>
        </p:txBody>
      </p:sp>
      <p:pic>
        <p:nvPicPr>
          <p:cNvPr id="2" name="Picture 1">
            <a:extLst>
              <a:ext uri="{FF2B5EF4-FFF2-40B4-BE49-F238E27FC236}">
                <a16:creationId xmlns:a16="http://schemas.microsoft.com/office/drawing/2014/main" id="{7A685920-269F-BCF0-B167-173792CC6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55164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17" name="Google Shape;905;p91">
            <a:extLst>
              <a:ext uri="{FF2B5EF4-FFF2-40B4-BE49-F238E27FC236}">
                <a16:creationId xmlns:a16="http://schemas.microsoft.com/office/drawing/2014/main" id="{72A13D3D-9B50-0FFE-A7CC-D770107E01DD}"/>
              </a:ext>
            </a:extLst>
          </p:cNvPr>
          <p:cNvPicPr preferRelativeResize="0"/>
          <p:nvPr/>
        </p:nvPicPr>
        <p:blipFill rotWithShape="1">
          <a:blip r:embed="rId3">
            <a:alphaModFix amt="63000"/>
          </a:blip>
          <a:srcRect r="65312" b="15232"/>
          <a:stretch/>
        </p:blipFill>
        <p:spPr>
          <a:xfrm>
            <a:off x="-3787" y="3637694"/>
            <a:ext cx="12192000" cy="2517556"/>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1A26441A-D8A5-B933-3BBE-8FDEBD96BB1B}"/>
              </a:ext>
            </a:extLst>
          </p:cNvPr>
          <p:cNvPicPr preferRelativeResize="0"/>
          <p:nvPr/>
        </p:nvPicPr>
        <p:blipFill rotWithShape="1">
          <a:blip r:embed="rId3">
            <a:alphaModFix amt="63000"/>
          </a:blip>
          <a:srcRect r="65312" b="15232"/>
          <a:stretch/>
        </p:blipFill>
        <p:spPr>
          <a:xfrm>
            <a:off x="-3787" y="3650817"/>
            <a:ext cx="2419350" cy="2517556"/>
          </a:xfrm>
          <a:prstGeom prst="roundRect">
            <a:avLst>
              <a:gd name="adj" fmla="val 2543"/>
            </a:avLst>
          </a:prstGeom>
          <a:noFill/>
          <a:ln>
            <a:noFill/>
          </a:ln>
        </p:spPr>
      </p:pic>
      <p:sp>
        <p:nvSpPr>
          <p:cNvPr id="38" name="TextBox 37">
            <a:extLst>
              <a:ext uri="{FF2B5EF4-FFF2-40B4-BE49-F238E27FC236}">
                <a16:creationId xmlns:a16="http://schemas.microsoft.com/office/drawing/2014/main" id="{D52E3DC9-E8F6-549F-1A7D-8DFD69724E0E}"/>
              </a:ext>
            </a:extLst>
          </p:cNvPr>
          <p:cNvSpPr txBox="1"/>
          <p:nvPr/>
        </p:nvSpPr>
        <p:spPr>
          <a:xfrm>
            <a:off x="538628" y="4724929"/>
            <a:ext cx="1548822" cy="369332"/>
          </a:xfrm>
          <a:prstGeom prst="rect">
            <a:avLst/>
          </a:prstGeom>
          <a:noFill/>
        </p:spPr>
        <p:txBody>
          <a:bodyPr wrap="none" rtlCol="0">
            <a:spAutoFit/>
          </a:bodyPr>
          <a:lstStyle/>
          <a:p>
            <a:r>
              <a:rPr lang="nl-BE" dirty="0">
                <a:solidFill>
                  <a:schemeClr val="bg1"/>
                </a:solidFill>
                <a:latin typeface="Oswald" panose="00000500000000000000" pitchFamily="2" charset="0"/>
              </a:rPr>
              <a:t>SAFE(R) SPACES</a:t>
            </a:r>
          </a:p>
        </p:txBody>
      </p:sp>
      <p:sp>
        <p:nvSpPr>
          <p:cNvPr id="42" name="TextBox 41">
            <a:extLst>
              <a:ext uri="{FF2B5EF4-FFF2-40B4-BE49-F238E27FC236}">
                <a16:creationId xmlns:a16="http://schemas.microsoft.com/office/drawing/2014/main" id="{C0491988-4451-94FC-8E2B-93C914D49ABB}"/>
              </a:ext>
            </a:extLst>
          </p:cNvPr>
          <p:cNvSpPr txBox="1"/>
          <p:nvPr/>
        </p:nvSpPr>
        <p:spPr>
          <a:xfrm>
            <a:off x="2509200" y="4342328"/>
            <a:ext cx="9679013" cy="1323439"/>
          </a:xfrm>
          <a:prstGeom prst="rect">
            <a:avLst/>
          </a:prstGeom>
          <a:noFill/>
        </p:spPr>
        <p:txBody>
          <a:bodyPr wrap="square" rtlCol="0">
            <a:spAutoFit/>
          </a:bodyPr>
          <a:lstStyle/>
          <a:p>
            <a:pPr algn="ctr"/>
            <a:r>
              <a:rPr lang="nl-BE" sz="2000" dirty="0">
                <a:solidFill>
                  <a:schemeClr val="bg1"/>
                </a:solidFill>
                <a:latin typeface="Oswald Light" panose="00000400000000000000" pitchFamily="2" charset="0"/>
              </a:rPr>
              <a:t>Een safe(r) </a:t>
            </a:r>
            <a:r>
              <a:rPr lang="nl-BE" sz="2000" dirty="0" err="1">
                <a:solidFill>
                  <a:schemeClr val="bg1"/>
                </a:solidFill>
                <a:latin typeface="Oswald Light" panose="00000400000000000000" pitchFamily="2" charset="0"/>
              </a:rPr>
              <a:t>space</a:t>
            </a:r>
            <a:r>
              <a:rPr lang="nl-BE" sz="2000" dirty="0">
                <a:solidFill>
                  <a:schemeClr val="bg1"/>
                </a:solidFill>
                <a:latin typeface="Oswald Light" panose="00000400000000000000" pitchFamily="2" charset="0"/>
              </a:rPr>
              <a:t> plek is een plek waar je jezelf kan zijn, waar je je kan ontspannen, en waar je terecht kan met vragen of voor een gesprek. Een safe(r) </a:t>
            </a:r>
            <a:r>
              <a:rPr lang="nl-BE" sz="2000" dirty="0" err="1">
                <a:solidFill>
                  <a:schemeClr val="bg1"/>
                </a:solidFill>
                <a:latin typeface="Oswald Light" panose="00000400000000000000" pitchFamily="2" charset="0"/>
              </a:rPr>
              <a:t>space</a:t>
            </a:r>
            <a:r>
              <a:rPr lang="nl-BE" sz="2000" dirty="0">
                <a:solidFill>
                  <a:schemeClr val="bg1"/>
                </a:solidFill>
                <a:latin typeface="Oswald Light" panose="00000400000000000000" pitchFamily="2" charset="0"/>
              </a:rPr>
              <a:t> in uitgaanscontext is een plek die zich actief inzet om meer veiligheid te creëren in het uitgaan, en hun personeel en publiek bewust maakt van hun verantwoordelijkheid daarin.</a:t>
            </a:r>
          </a:p>
        </p:txBody>
      </p:sp>
      <p:pic>
        <p:nvPicPr>
          <p:cNvPr id="5" name="Google Shape;905;p91">
            <a:extLst>
              <a:ext uri="{FF2B5EF4-FFF2-40B4-BE49-F238E27FC236}">
                <a16:creationId xmlns:a16="http://schemas.microsoft.com/office/drawing/2014/main" id="{302A3A75-F57B-BCA8-617F-B59782D91494}"/>
              </a:ext>
            </a:extLst>
          </p:cNvPr>
          <p:cNvPicPr preferRelativeResize="0"/>
          <p:nvPr/>
        </p:nvPicPr>
        <p:blipFill rotWithShape="1">
          <a:blip r:embed="rId3">
            <a:alphaModFix amt="63000"/>
          </a:blip>
          <a:srcRect r="65312" b="15232"/>
          <a:stretch/>
        </p:blipFill>
        <p:spPr>
          <a:xfrm>
            <a:off x="-3787" y="643084"/>
            <a:ext cx="12192000" cy="2517556"/>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8E2633C0-8923-5BB3-9B5B-2C160E6B949E}"/>
              </a:ext>
            </a:extLst>
          </p:cNvPr>
          <p:cNvPicPr preferRelativeResize="0"/>
          <p:nvPr/>
        </p:nvPicPr>
        <p:blipFill rotWithShape="1">
          <a:blip r:embed="rId3">
            <a:alphaModFix amt="63000"/>
          </a:blip>
          <a:srcRect r="65312" b="15232"/>
          <a:stretch/>
        </p:blipFill>
        <p:spPr>
          <a:xfrm>
            <a:off x="-35950" y="629961"/>
            <a:ext cx="2419350" cy="2517556"/>
          </a:xfrm>
          <a:prstGeom prst="roundRect">
            <a:avLst>
              <a:gd name="adj" fmla="val 2543"/>
            </a:avLst>
          </a:prstGeom>
          <a:noFill/>
          <a:ln>
            <a:noFill/>
          </a:ln>
        </p:spPr>
      </p:pic>
      <p:sp>
        <p:nvSpPr>
          <p:cNvPr id="2" name="TextBox 1">
            <a:extLst>
              <a:ext uri="{FF2B5EF4-FFF2-40B4-BE49-F238E27FC236}">
                <a16:creationId xmlns:a16="http://schemas.microsoft.com/office/drawing/2014/main" id="{4B101BEB-5B60-89D3-E912-511EDE30E426}"/>
              </a:ext>
            </a:extLst>
          </p:cNvPr>
          <p:cNvSpPr txBox="1"/>
          <p:nvPr/>
        </p:nvSpPr>
        <p:spPr>
          <a:xfrm>
            <a:off x="2446300" y="1300219"/>
            <a:ext cx="9679013" cy="1323439"/>
          </a:xfrm>
          <a:prstGeom prst="rect">
            <a:avLst/>
          </a:prstGeom>
          <a:noFill/>
        </p:spPr>
        <p:txBody>
          <a:bodyPr wrap="square" rtlCol="0">
            <a:spAutoFit/>
          </a:bodyPr>
          <a:lstStyle/>
          <a:p>
            <a:pPr algn="ctr"/>
            <a:r>
              <a:rPr lang="nl-BE" sz="2000" dirty="0">
                <a:solidFill>
                  <a:schemeClr val="bg1"/>
                </a:solidFill>
                <a:latin typeface="Oswald Light" panose="00000400000000000000" pitchFamily="2" charset="0"/>
              </a:rPr>
              <a:t>Veiligheid en inclusiviteit in het nachtleven betekenen een omgeving creëren waar iedereen zich welkom en veilig voelt, ongeacht achtergrond, identiteit of mogelijkheden (beperkingen, financieel). Dit vraagt om toegankelijke locaties, proactief en opgeleid personeel, duidelijke regels tegen ongepast gedrag en een voortdurende verbetering gebaseerd op feedback. </a:t>
            </a:r>
          </a:p>
        </p:txBody>
      </p:sp>
      <p:sp>
        <p:nvSpPr>
          <p:cNvPr id="37" name="TextBox 36">
            <a:extLst>
              <a:ext uri="{FF2B5EF4-FFF2-40B4-BE49-F238E27FC236}">
                <a16:creationId xmlns:a16="http://schemas.microsoft.com/office/drawing/2014/main" id="{B22A18DE-14C8-985C-9143-A601BE3067AB}"/>
              </a:ext>
            </a:extLst>
          </p:cNvPr>
          <p:cNvSpPr txBox="1"/>
          <p:nvPr/>
        </p:nvSpPr>
        <p:spPr>
          <a:xfrm>
            <a:off x="96199" y="1704073"/>
            <a:ext cx="1991251" cy="369332"/>
          </a:xfrm>
          <a:prstGeom prst="rect">
            <a:avLst/>
          </a:prstGeom>
          <a:noFill/>
        </p:spPr>
        <p:txBody>
          <a:bodyPr wrap="none" rtlCol="0">
            <a:spAutoFit/>
          </a:bodyPr>
          <a:lstStyle/>
          <a:p>
            <a:r>
              <a:rPr lang="nl-BE" dirty="0">
                <a:solidFill>
                  <a:schemeClr val="bg1"/>
                </a:solidFill>
                <a:latin typeface="Oswald" panose="00000500000000000000" pitchFamily="2" charset="0"/>
              </a:rPr>
              <a:t>INCLUSIEF NACHTLEVEN</a:t>
            </a:r>
          </a:p>
        </p:txBody>
      </p:sp>
      <p:pic>
        <p:nvPicPr>
          <p:cNvPr id="3" name="Picture 2">
            <a:extLst>
              <a:ext uri="{FF2B5EF4-FFF2-40B4-BE49-F238E27FC236}">
                <a16:creationId xmlns:a16="http://schemas.microsoft.com/office/drawing/2014/main" id="{8F71BE6B-DAB2-62E1-BB88-A92CFED3C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3555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2"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17" name="Google Shape;905;p91">
            <a:extLst>
              <a:ext uri="{FF2B5EF4-FFF2-40B4-BE49-F238E27FC236}">
                <a16:creationId xmlns:a16="http://schemas.microsoft.com/office/drawing/2014/main" id="{72A13D3D-9B50-0FFE-A7CC-D770107E01DD}"/>
              </a:ext>
            </a:extLst>
          </p:cNvPr>
          <p:cNvPicPr preferRelativeResize="0"/>
          <p:nvPr/>
        </p:nvPicPr>
        <p:blipFill rotWithShape="1">
          <a:blip r:embed="rId3">
            <a:alphaModFix amt="63000"/>
          </a:blip>
          <a:srcRect r="65312" b="15232"/>
          <a:stretch/>
        </p:blipFill>
        <p:spPr>
          <a:xfrm>
            <a:off x="-3787" y="3637694"/>
            <a:ext cx="12192000" cy="2517556"/>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1A26441A-D8A5-B933-3BBE-8FDEBD96BB1B}"/>
              </a:ext>
            </a:extLst>
          </p:cNvPr>
          <p:cNvPicPr preferRelativeResize="0"/>
          <p:nvPr/>
        </p:nvPicPr>
        <p:blipFill rotWithShape="1">
          <a:blip r:embed="rId3">
            <a:alphaModFix amt="63000"/>
          </a:blip>
          <a:srcRect r="65312" b="15232"/>
          <a:stretch/>
        </p:blipFill>
        <p:spPr>
          <a:xfrm>
            <a:off x="-3787" y="3650817"/>
            <a:ext cx="2419350" cy="2517556"/>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302A3A75-F57B-BCA8-617F-B59782D91494}"/>
              </a:ext>
            </a:extLst>
          </p:cNvPr>
          <p:cNvPicPr preferRelativeResize="0"/>
          <p:nvPr/>
        </p:nvPicPr>
        <p:blipFill rotWithShape="1">
          <a:blip r:embed="rId3">
            <a:alphaModFix amt="63000"/>
          </a:blip>
          <a:srcRect r="65312" b="15232"/>
          <a:stretch/>
        </p:blipFill>
        <p:spPr>
          <a:xfrm>
            <a:off x="-3787" y="643084"/>
            <a:ext cx="12192000" cy="2517556"/>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8E2633C0-8923-5BB3-9B5B-2C160E6B949E}"/>
              </a:ext>
            </a:extLst>
          </p:cNvPr>
          <p:cNvPicPr preferRelativeResize="0"/>
          <p:nvPr/>
        </p:nvPicPr>
        <p:blipFill rotWithShape="1">
          <a:blip r:embed="rId3">
            <a:alphaModFix amt="63000"/>
          </a:blip>
          <a:srcRect r="65312" b="15232"/>
          <a:stretch/>
        </p:blipFill>
        <p:spPr>
          <a:xfrm>
            <a:off x="-35950" y="629961"/>
            <a:ext cx="2419350" cy="2517556"/>
          </a:xfrm>
          <a:prstGeom prst="roundRect">
            <a:avLst>
              <a:gd name="adj" fmla="val 2543"/>
            </a:avLst>
          </a:prstGeom>
          <a:noFill/>
          <a:ln>
            <a:noFill/>
          </a:ln>
        </p:spPr>
      </p:pic>
      <p:sp>
        <p:nvSpPr>
          <p:cNvPr id="37" name="TextBox 36">
            <a:extLst>
              <a:ext uri="{FF2B5EF4-FFF2-40B4-BE49-F238E27FC236}">
                <a16:creationId xmlns:a16="http://schemas.microsoft.com/office/drawing/2014/main" id="{B22A18DE-14C8-985C-9143-A601BE3067AB}"/>
              </a:ext>
            </a:extLst>
          </p:cNvPr>
          <p:cNvSpPr txBox="1"/>
          <p:nvPr/>
        </p:nvSpPr>
        <p:spPr>
          <a:xfrm>
            <a:off x="688656" y="1717196"/>
            <a:ext cx="970137" cy="369332"/>
          </a:xfrm>
          <a:prstGeom prst="rect">
            <a:avLst/>
          </a:prstGeom>
          <a:noFill/>
        </p:spPr>
        <p:txBody>
          <a:bodyPr wrap="none" rtlCol="0">
            <a:spAutoFit/>
          </a:bodyPr>
          <a:lstStyle/>
          <a:p>
            <a:r>
              <a:rPr lang="nl-BE" dirty="0">
                <a:solidFill>
                  <a:schemeClr val="bg1"/>
                </a:solidFill>
                <a:latin typeface="Oswald" panose="00000500000000000000" pitchFamily="2" charset="0"/>
              </a:rPr>
              <a:t>CONSENT</a:t>
            </a:r>
          </a:p>
        </p:txBody>
      </p:sp>
      <p:pic>
        <p:nvPicPr>
          <p:cNvPr id="7" name="Picture 6">
            <a:extLst>
              <a:ext uri="{FF2B5EF4-FFF2-40B4-BE49-F238E27FC236}">
                <a16:creationId xmlns:a16="http://schemas.microsoft.com/office/drawing/2014/main" id="{DB11306B-DCC2-A037-0537-020224A3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
        <p:nvSpPr>
          <p:cNvPr id="9" name="TextBox 8">
            <a:extLst>
              <a:ext uri="{FF2B5EF4-FFF2-40B4-BE49-F238E27FC236}">
                <a16:creationId xmlns:a16="http://schemas.microsoft.com/office/drawing/2014/main" id="{B57E7026-4F5C-A1F5-D33C-A5A1BC1D7076}"/>
              </a:ext>
            </a:extLst>
          </p:cNvPr>
          <p:cNvSpPr txBox="1"/>
          <p:nvPr/>
        </p:nvSpPr>
        <p:spPr>
          <a:xfrm>
            <a:off x="2549427" y="1192233"/>
            <a:ext cx="9472758" cy="1323439"/>
          </a:xfrm>
          <a:prstGeom prst="rect">
            <a:avLst/>
          </a:prstGeom>
          <a:noFill/>
        </p:spPr>
        <p:txBody>
          <a:bodyPr wrap="square" rtlCol="0">
            <a:spAutoFit/>
          </a:bodyPr>
          <a:lstStyle/>
          <a:p>
            <a:pPr algn="ctr"/>
            <a:r>
              <a:rPr lang="nl-BE" sz="2000" dirty="0">
                <a:solidFill>
                  <a:schemeClr val="bg1"/>
                </a:solidFill>
                <a:latin typeface="Oswald Light" panose="00000400000000000000" pitchFamily="2" charset="0"/>
              </a:rPr>
              <a:t>Consent betekent dat je iemands toestemming </a:t>
            </a:r>
            <a:r>
              <a:rPr lang="nl-BE" sz="2000" u="sng" dirty="0">
                <a:solidFill>
                  <a:schemeClr val="bg1"/>
                </a:solidFill>
                <a:latin typeface="Oswald Light" panose="00000400000000000000" pitchFamily="2" charset="0"/>
              </a:rPr>
              <a:t>vraagt</a:t>
            </a:r>
            <a:r>
              <a:rPr lang="nl-BE" sz="2000" dirty="0">
                <a:solidFill>
                  <a:schemeClr val="bg1"/>
                </a:solidFill>
                <a:latin typeface="Oswald Light" panose="00000400000000000000" pitchFamily="2" charset="0"/>
              </a:rPr>
              <a:t> voor je iets doet. Consent betekent ook dat iemand jou zijn toestemming moet </a:t>
            </a:r>
            <a:r>
              <a:rPr lang="nl-BE" sz="2000" u="sng" dirty="0">
                <a:solidFill>
                  <a:schemeClr val="bg1"/>
                </a:solidFill>
                <a:latin typeface="Oswald Light" panose="00000400000000000000" pitchFamily="2" charset="0"/>
              </a:rPr>
              <a:t>geven</a:t>
            </a:r>
            <a:r>
              <a:rPr lang="nl-BE" sz="2000" dirty="0">
                <a:solidFill>
                  <a:schemeClr val="bg1"/>
                </a:solidFill>
                <a:latin typeface="Oswald Light" panose="00000400000000000000" pitchFamily="2" charset="0"/>
              </a:rPr>
              <a:t> om iets te doen. Consent gebeurt liefst mondeling, duidelijk en is wederzijds. (Bv. Vraag of je iemand mag aanraken en wacht op het antwoord voor je handelt).</a:t>
            </a:r>
          </a:p>
          <a:p>
            <a:pPr algn="ctr"/>
            <a:r>
              <a:rPr lang="nl-BE" sz="2000" dirty="0">
                <a:solidFill>
                  <a:schemeClr val="bg1"/>
                </a:solidFill>
                <a:latin typeface="Oswald Light" panose="00000400000000000000" pitchFamily="2" charset="0"/>
              </a:rPr>
              <a:t>Consent is </a:t>
            </a:r>
            <a:r>
              <a:rPr lang="nl-BE" sz="2000" dirty="0" err="1">
                <a:solidFill>
                  <a:schemeClr val="bg1"/>
                </a:solidFill>
                <a:latin typeface="Oswald Light" panose="00000400000000000000" pitchFamily="2" charset="0"/>
              </a:rPr>
              <a:t>intrekbaar</a:t>
            </a:r>
            <a:r>
              <a:rPr lang="nl-BE" sz="2000" dirty="0">
                <a:solidFill>
                  <a:schemeClr val="bg1"/>
                </a:solidFill>
                <a:latin typeface="Oswald Light" panose="00000400000000000000" pitchFamily="2" charset="0"/>
              </a:rPr>
              <a:t>.</a:t>
            </a:r>
          </a:p>
        </p:txBody>
      </p:sp>
      <p:sp>
        <p:nvSpPr>
          <p:cNvPr id="10" name="TextBox 9">
            <a:extLst>
              <a:ext uri="{FF2B5EF4-FFF2-40B4-BE49-F238E27FC236}">
                <a16:creationId xmlns:a16="http://schemas.microsoft.com/office/drawing/2014/main" id="{B78F477D-9A2A-0BE8-344D-93ECBBA09371}"/>
              </a:ext>
            </a:extLst>
          </p:cNvPr>
          <p:cNvSpPr txBox="1"/>
          <p:nvPr/>
        </p:nvSpPr>
        <p:spPr>
          <a:xfrm>
            <a:off x="2733983" y="4542529"/>
            <a:ext cx="9135809" cy="707886"/>
          </a:xfrm>
          <a:prstGeom prst="rect">
            <a:avLst/>
          </a:prstGeom>
          <a:noFill/>
        </p:spPr>
        <p:txBody>
          <a:bodyPr wrap="square" rtlCol="0">
            <a:spAutoFit/>
          </a:bodyPr>
          <a:lstStyle/>
          <a:p>
            <a:pPr algn="ctr"/>
            <a:r>
              <a:rPr lang="nl-BE" sz="2000" dirty="0">
                <a:solidFill>
                  <a:schemeClr val="bg1"/>
                </a:solidFill>
                <a:latin typeface="Oswald Light" panose="00000400000000000000" pitchFamily="2" charset="0"/>
              </a:rPr>
              <a:t>Dit is een acroniem voor seksuele, gender- en seksediversiteit. L= lesbian, G= gay (homoseksueel), B= bi+, T= trans(gender), Q=queer of ‘questioning’ (zoekende), I= </a:t>
            </a:r>
            <a:r>
              <a:rPr lang="nl-BE" sz="2000" dirty="0" err="1">
                <a:solidFill>
                  <a:schemeClr val="bg1"/>
                </a:solidFill>
                <a:latin typeface="Oswald Light" panose="00000400000000000000" pitchFamily="2" charset="0"/>
              </a:rPr>
              <a:t>intersex</a:t>
            </a:r>
            <a:r>
              <a:rPr lang="nl-BE" sz="2000">
                <a:solidFill>
                  <a:schemeClr val="bg1"/>
                </a:solidFill>
                <a:latin typeface="Oswald Light" panose="00000400000000000000" pitchFamily="2" charset="0"/>
              </a:rPr>
              <a:t>, </a:t>
            </a:r>
            <a:r>
              <a:rPr lang="nl-BE" sz="2000" dirty="0">
                <a:solidFill>
                  <a:schemeClr val="bg1"/>
                </a:solidFill>
                <a:latin typeface="Oswald Light" panose="00000400000000000000" pitchFamily="2" charset="0"/>
              </a:rPr>
              <a:t>A=</a:t>
            </a:r>
            <a:r>
              <a:rPr lang="nl-BE" sz="2000" dirty="0" err="1">
                <a:solidFill>
                  <a:schemeClr val="bg1"/>
                </a:solidFill>
                <a:latin typeface="Oswald Light" panose="00000400000000000000" pitchFamily="2" charset="0"/>
              </a:rPr>
              <a:t>asexual</a:t>
            </a:r>
            <a:endParaRPr lang="nl-BE" sz="2000" dirty="0">
              <a:solidFill>
                <a:schemeClr val="bg1"/>
              </a:solidFill>
              <a:latin typeface="Oswald Light" panose="00000400000000000000" pitchFamily="2" charset="0"/>
            </a:endParaRPr>
          </a:p>
        </p:txBody>
      </p:sp>
      <p:sp>
        <p:nvSpPr>
          <p:cNvPr id="11" name="TextBox 10">
            <a:extLst>
              <a:ext uri="{FF2B5EF4-FFF2-40B4-BE49-F238E27FC236}">
                <a16:creationId xmlns:a16="http://schemas.microsoft.com/office/drawing/2014/main" id="{8ED34341-AA96-0B67-1CC3-9CD215D1515A}"/>
              </a:ext>
            </a:extLst>
          </p:cNvPr>
          <p:cNvSpPr txBox="1"/>
          <p:nvPr/>
        </p:nvSpPr>
        <p:spPr>
          <a:xfrm>
            <a:off x="702384" y="4711806"/>
            <a:ext cx="1007007" cy="369332"/>
          </a:xfrm>
          <a:prstGeom prst="rect">
            <a:avLst/>
          </a:prstGeom>
          <a:noFill/>
        </p:spPr>
        <p:txBody>
          <a:bodyPr wrap="none" rtlCol="0">
            <a:spAutoFit/>
          </a:bodyPr>
          <a:lstStyle/>
          <a:p>
            <a:r>
              <a:rPr lang="fr-FR" dirty="0">
                <a:solidFill>
                  <a:schemeClr val="bg1"/>
                </a:solidFill>
                <a:latin typeface="Oswald" panose="00000500000000000000" pitchFamily="2" charset="0"/>
              </a:rPr>
              <a:t>LGBTQIA+</a:t>
            </a:r>
          </a:p>
        </p:txBody>
      </p:sp>
    </p:spTree>
    <p:extLst>
      <p:ext uri="{BB962C8B-B14F-4D97-AF65-F5344CB8AC3E}">
        <p14:creationId xmlns:p14="http://schemas.microsoft.com/office/powerpoint/2010/main" val="11609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nl-BE" b="1" dirty="0">
                <a:solidFill>
                  <a:schemeClr val="bg1"/>
                </a:solidFill>
                <a:latin typeface="Oswald" panose="00000500000000000000" pitchFamily="2" charset="0"/>
              </a:rPr>
              <a:t>HOE MAAK JE JE OUTLET INCLUSIEVER EN VEILIGER?</a:t>
            </a:r>
          </a:p>
        </p:txBody>
      </p:sp>
      <p:pic>
        <p:nvPicPr>
          <p:cNvPr id="2" name="Picture 1">
            <a:extLst>
              <a:ext uri="{FF2B5EF4-FFF2-40B4-BE49-F238E27FC236}">
                <a16:creationId xmlns:a16="http://schemas.microsoft.com/office/drawing/2014/main" id="{FD4B1E54-D855-7CD1-0111-23826DAE0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811234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olors 1">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0965cc-a2fd-4a18-8cdf-351fc34cf51a" xsi:nil="true"/>
    <lcf76f155ced4ddcb4097134ff3c332f xmlns="284abbc3-4d8c-4968-a517-253433d1068b">
      <Terms xmlns="http://schemas.microsoft.com/office/infopath/2007/PartnerControls"/>
    </lcf76f155ced4ddcb4097134ff3c332f>
    <SharedWithUsers xmlns="6f0965cc-a2fd-4a18-8cdf-351fc34cf51a">
      <UserInfo>
        <DisplayName>Myriam Marouli</DisplayName>
        <AccountId>162</AccountId>
        <AccountType/>
      </UserInfo>
      <UserInfo>
        <DisplayName>Coralie Dalcq</DisplayName>
        <AccountId>24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7D95DF233EDC439F46BDEF1F276376" ma:contentTypeVersion="19" ma:contentTypeDescription="Create a new document." ma:contentTypeScope="" ma:versionID="916ec0ec12c8221c4ec161a08e457694">
  <xsd:schema xmlns:xsd="http://www.w3.org/2001/XMLSchema" xmlns:xs="http://www.w3.org/2001/XMLSchema" xmlns:p="http://schemas.microsoft.com/office/2006/metadata/properties" xmlns:ns2="284abbc3-4d8c-4968-a517-253433d1068b" xmlns:ns3="6f0965cc-a2fd-4a18-8cdf-351fc34cf51a" targetNamespace="http://schemas.microsoft.com/office/2006/metadata/properties" ma:root="true" ma:fieldsID="03e5679b89cf50ed7aaaad68bda39d35" ns2:_="" ns3:_="">
    <xsd:import namespace="284abbc3-4d8c-4968-a517-253433d1068b"/>
    <xsd:import namespace="6f0965cc-a2fd-4a18-8cdf-351fc34cf5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abbc3-4d8c-4968-a517-253433d106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a43d79-0337-43fd-9094-582e52f079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0965cc-a2fd-4a18-8cdf-351fc34cf5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d9aa74-a8d4-4ee7-8dd4-1d48645fec5b}" ma:internalName="TaxCatchAll" ma:showField="CatchAllData" ma:web="6f0965cc-a2fd-4a18-8cdf-351fc34cf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C61D56-A74A-4D10-A2EB-3AB3AE385426}">
  <ds:schemaRefs>
    <ds:schemaRef ds:uri="http://schemas.microsoft.com/sharepoint/v3/contenttype/forms"/>
  </ds:schemaRefs>
</ds:datastoreItem>
</file>

<file path=customXml/itemProps2.xml><?xml version="1.0" encoding="utf-8"?>
<ds:datastoreItem xmlns:ds="http://schemas.openxmlformats.org/officeDocument/2006/customXml" ds:itemID="{4D7447BD-5ECA-4739-A25A-772A76D1CF21}">
  <ds:schemaRefs>
    <ds:schemaRef ds:uri="http://schemas.microsoft.com/office/2006/metadata/properties"/>
    <ds:schemaRef ds:uri="284abbc3-4d8c-4968-a517-253433d1068b"/>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f0965cc-a2fd-4a18-8cdf-351fc34cf51a"/>
    <ds:schemaRef ds:uri="http://purl.org/dc/dcmitype/"/>
    <ds:schemaRef ds:uri="http://purl.org/dc/elements/1.1/"/>
  </ds:schemaRefs>
</ds:datastoreItem>
</file>

<file path=customXml/itemProps3.xml><?xml version="1.0" encoding="utf-8"?>
<ds:datastoreItem xmlns:ds="http://schemas.openxmlformats.org/officeDocument/2006/customXml" ds:itemID="{2677FC3F-5790-42EA-870C-82983ECF6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abbc3-4d8c-4968-a517-253433d1068b"/>
    <ds:schemaRef ds:uri="6f0965cc-a2fd-4a18-8cdf-351fc34cf5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1052</TotalTime>
  <Words>1628</Words>
  <Application>Microsoft Office PowerPoint</Application>
  <PresentationFormat>Widescreen</PresentationFormat>
  <Paragraphs>100</Paragraphs>
  <Slides>20</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Arial</vt:lpstr>
      <vt:lpstr>Calibri</vt:lpstr>
      <vt:lpstr>Calibri Light</vt:lpstr>
      <vt:lpstr>Lato</vt:lpstr>
      <vt:lpstr>Lato Light</vt:lpstr>
      <vt:lpstr>Oswald</vt:lpstr>
      <vt:lpstr>Oswald Light</vt:lpstr>
      <vt:lpstr>Oswald SemiBold</vt:lpstr>
      <vt:lpstr>Office Theme</vt:lpstr>
      <vt:lpstr>1_Office Theme</vt:lpstr>
      <vt:lpstr>Custom Design</vt:lpstr>
      <vt:lpstr>PowerPoint Presentation</vt:lpstr>
      <vt:lpstr>PowerPoint Presentation</vt:lpstr>
      <vt:lpstr>WAT GEBEURT ER IN HET NACHTLEVEN?</vt:lpstr>
      <vt:lpstr>HEERLIJK KUNNEN FEESTEN, ZONDER VOOROORDELEN, IN ALLE VEILIGHEID EN MET RESPECT VOOR ELKAAR. HET KLINKT ALS MUZIEK IN DE OREN, MAAR HELAAS IS HET NIET DE REALITEIT</vt:lpstr>
      <vt:lpstr>WAAROM NEEMT DESPERADOS DIT INITIATIEF?</vt:lpstr>
      <vt:lpstr>HET BEGINT ALLEMAAL MET EEN GOED BEGRIP</vt:lpstr>
      <vt:lpstr>PowerPoint Presentation</vt:lpstr>
      <vt:lpstr>PowerPoint Presentation</vt:lpstr>
      <vt:lpstr>HOE MAAK JE JE OUTLET INCLUSIEVER EN VEILIGER?</vt:lpstr>
      <vt:lpstr>PowerPoint Presentation</vt:lpstr>
      <vt:lpstr>PowerPoint Presentation</vt:lpstr>
      <vt:lpstr>PowerPoint Presentation</vt:lpstr>
      <vt:lpstr>PowerPoint Presentation</vt:lpstr>
      <vt:lpstr>HOE OMGAAN MET BEPAALDE SITUATIES?</vt:lpstr>
      <vt:lpstr>Je hoort collega's praten over verschillende mensen in het café. Hun taalgebruik kan beledigend zijn voor de betrokken personen. Wat doe je? Meerdere antwoorden mogelijk.</vt:lpstr>
      <vt:lpstr>Je ziet iemand naar de bar strompelen. Het is duidelijk dat deze persoon erg dronken is. De persoon bestelt een alcoholisch drankje. Welke reactie is het meest gepast?</vt:lpstr>
      <vt:lpstr>[DANSCAFÉ] Je ziet een groep vrienden op de dansvloer elkaar aanstoten, herhaaldelijk naar dezelfde persoon kijken en de danspasjes van deze persoon imiteren, gevolgd door gelach. Wat doe je? Meerdere antwoorden mogelijk.</vt:lpstr>
      <vt:lpstr>Het is je opgevallen dat iemand al een tijdje met gesloten ogen aan op een stoel zit. De persoon lijkt vredig te slapen. Wat doe je? </vt:lpstr>
      <vt:lpstr>Het is druk en iedereen lijkt zich te vermaken. In de verte merk je echter een incident op. Het is niet duidelijk wat er precies is gebeurd, maar de commotie blijft toenemen. Hoe reageer je? Meerdere antwoorden mogelijk</vt:lpstr>
      <vt:lpstr>RESPECT IS DE BEAT WAAROP WE DANSEN!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Astrid Somers</dc:creator>
  <cp:lastModifiedBy>Astrid Somers</cp:lastModifiedBy>
  <cp:revision>8</cp:revision>
  <dcterms:created xsi:type="dcterms:W3CDTF">2024-05-02T09:23:21Z</dcterms:created>
  <dcterms:modified xsi:type="dcterms:W3CDTF">2025-03-26T10:25:46Z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0x010100DE7D95DF233EDC439F46BDEF1F276376</vt:lpwstr>
  </property>
  <property fmtid="{D5CDD505-2E9C-101B-9397-08002B2CF9AE}" pid="3" name="MediaServiceImageTags">
    <vt:lpwstr/>
  </property>
</Properties>
</file>